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7"/>
  </p:notesMasterIdLst>
  <p:sldIdLst>
    <p:sldId id="261" r:id="rId3"/>
    <p:sldId id="263" r:id="rId4"/>
    <p:sldId id="264" r:id="rId5"/>
    <p:sldId id="265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6EDE8-ECCF-4BFA-9DE9-FCF142F3D8B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F7E6865-445C-4F1E-B6A6-3B23FA872A41}">
      <dgm:prSet phldrT="[Text]" custT="1"/>
      <dgm:spPr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</a:t>
          </a:r>
          <a:r>
            <a: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Director </a:t>
          </a:r>
        </a:p>
        <a:p>
          <a:r>
            <a:rPr lang="en-GB" sz="1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Steve </a:t>
          </a:r>
          <a:r>
            <a:rPr lang="en-GB" sz="1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Graham </a:t>
          </a:r>
          <a:endParaRPr lang="en-GB" sz="1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EAAF4F5-0480-4C68-A360-59E88D392D99}" type="parTrans" cxnId="{0F973108-51B7-4998-99B9-B4C2F1478902}">
      <dgm:prSet/>
      <dgm:spPr>
        <a:ln>
          <a:solidFill>
            <a:schemeClr val="accent1">
              <a:shade val="6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en-GB" baseline="0">
            <a:solidFill>
              <a:schemeClr val="bg1"/>
            </a:solidFill>
          </a:endParaRPr>
        </a:p>
      </dgm:t>
    </dgm:pt>
    <dgm:pt modelId="{FC2E0404-3C43-43D2-938C-B4DC9AD2A679}" type="sibTrans" cxnId="{0F973108-51B7-4998-99B9-B4C2F1478902}">
      <dgm:prSet/>
      <dgm:spPr/>
      <dgm:t>
        <a:bodyPr/>
        <a:lstStyle/>
        <a:p>
          <a:endParaRPr lang="en-GB"/>
        </a:p>
      </dgm:t>
    </dgm:pt>
    <dgm:pt modelId="{410CB50F-1BEA-4A8B-92A7-5BB8B6EA8633}">
      <dgm:prSet phldrT="[Text]"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Operations</a:t>
          </a:r>
        </a:p>
      </dgm:t>
    </dgm:pt>
    <dgm:pt modelId="{AAB52969-8E15-40A9-808C-01B151040C4C}" type="parTrans" cxnId="{1F48118A-ED1F-42A5-A5F6-9CD7D0E6069D}">
      <dgm:prSet/>
      <dgm:spPr/>
      <dgm:t>
        <a:bodyPr/>
        <a:lstStyle/>
        <a:p>
          <a:endParaRPr lang="en-GB"/>
        </a:p>
      </dgm:t>
    </dgm:pt>
    <dgm:pt modelId="{FF98DC3D-2129-44C5-BB6E-4CF710355F16}" type="sibTrans" cxnId="{1F48118A-ED1F-42A5-A5F6-9CD7D0E6069D}">
      <dgm:prSet/>
      <dgm:spPr/>
      <dgm:t>
        <a:bodyPr/>
        <a:lstStyle/>
        <a:p>
          <a:endParaRPr lang="en-GB"/>
        </a:p>
      </dgm:t>
    </dgm:pt>
    <dgm:pt modelId="{21299405-A3D5-4710-A3DB-9B0B0D5B549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GB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Business </a:t>
          </a:r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Partners</a:t>
          </a:r>
        </a:p>
        <a:p>
          <a:pPr>
            <a:spcAft>
              <a:spcPts val="0"/>
            </a:spcAft>
          </a:pPr>
          <a:endParaRPr lang="en-GB" sz="3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spcAft>
              <a:spcPts val="0"/>
            </a:spcAft>
          </a:pPr>
          <a:r>
            <a:rPr lang="en-GB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GB" sz="10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 3</a:t>
          </a:r>
          <a:endParaRPr lang="en-GB" sz="105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BB383D4-4211-45B7-89EA-983FA6D146B8}" type="parTrans" cxnId="{96757A58-C175-4F91-8800-F1F965437BDB}">
      <dgm:prSet/>
      <dgm:spPr/>
      <dgm:t>
        <a:bodyPr/>
        <a:lstStyle/>
        <a:p>
          <a:endParaRPr lang="en-GB"/>
        </a:p>
      </dgm:t>
    </dgm:pt>
    <dgm:pt modelId="{18BD6ABA-6A47-4FEF-8216-1E6D82DCD8E1}" type="sibTrans" cxnId="{96757A58-C175-4F91-8800-F1F965437BDB}">
      <dgm:prSet/>
      <dgm:spPr/>
      <dgm:t>
        <a:bodyPr/>
        <a:lstStyle/>
        <a:p>
          <a:endParaRPr lang="en-GB"/>
        </a:p>
      </dgm:t>
    </dgm:pt>
    <dgm:pt modelId="{0DA27619-1194-465F-8FE7-3DE9FF2ED8EE}">
      <dgm:prSet phldrT="[Text]"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Learning and Development</a:t>
          </a:r>
        </a:p>
      </dgm:t>
    </dgm:pt>
    <dgm:pt modelId="{4DE4DCA7-7336-4CBC-AD83-8440FCB3E006}" type="parTrans" cxnId="{82D17BCF-51A2-4013-A9B2-85D79E42127A}">
      <dgm:prSet/>
      <dgm:spPr/>
      <dgm:t>
        <a:bodyPr/>
        <a:lstStyle/>
        <a:p>
          <a:endParaRPr lang="en-GB"/>
        </a:p>
      </dgm:t>
    </dgm:pt>
    <dgm:pt modelId="{106D940E-39CE-4E7C-A664-CA8F8F6D62DD}" type="sibTrans" cxnId="{82D17BCF-51A2-4013-A9B2-85D79E42127A}">
      <dgm:prSet/>
      <dgm:spPr/>
      <dgm:t>
        <a:bodyPr/>
        <a:lstStyle/>
        <a:p>
          <a:endParaRPr lang="en-GB"/>
        </a:p>
      </dgm:t>
    </dgm:pt>
    <dgm:pt modelId="{04492F0F-4B2E-4432-93E3-7B282FB9E998}">
      <dgm:prSet custT="1"/>
      <dgm:spPr/>
      <dgm:t>
        <a:bodyPr/>
        <a:lstStyle/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Workforce Planning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Service Centre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Recruitment/Resourcing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Advisors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All HR Processes</a:t>
          </a:r>
        </a:p>
        <a:p>
          <a:pPr algn="ctr"/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Payroll </a:t>
          </a:r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&amp; Payroll Liaison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Employee Relations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Starters/Leavers</a:t>
          </a:r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/</a:t>
          </a:r>
        </a:p>
        <a:p>
          <a:pPr algn="ctr"/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Retirements</a:t>
          </a:r>
          <a:endParaRPr lang="en-GB" sz="1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All Terms &amp; Conditions</a:t>
          </a:r>
        </a:p>
        <a:p>
          <a:pPr algn="ctr"/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Employment checks </a:t>
          </a:r>
          <a:r>
            <a:rPr lang="en-GB" sz="1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inc.</a:t>
          </a:r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DBS</a:t>
          </a:r>
        </a:p>
        <a:p>
          <a:pPr algn="ctr"/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Policy Development</a:t>
          </a:r>
        </a:p>
      </dgm:t>
    </dgm:pt>
    <dgm:pt modelId="{45FCB599-7D2D-4EB3-AB1C-F14325F829C9}" type="parTrans" cxnId="{7528A5BB-2DB8-4A4A-B45F-7AA366E2B0E2}">
      <dgm:prSet/>
      <dgm:spPr/>
      <dgm:t>
        <a:bodyPr/>
        <a:lstStyle/>
        <a:p>
          <a:endParaRPr lang="en-GB"/>
        </a:p>
      </dgm:t>
    </dgm:pt>
    <dgm:pt modelId="{FD2C9AB9-54C0-4428-9B55-61A09A099EF1}" type="sibTrans" cxnId="{7528A5BB-2DB8-4A4A-B45F-7AA366E2B0E2}">
      <dgm:prSet/>
      <dgm:spPr/>
      <dgm:t>
        <a:bodyPr/>
        <a:lstStyle/>
        <a:p>
          <a:endParaRPr lang="en-GB"/>
        </a:p>
      </dgm:t>
    </dgm:pt>
    <dgm:pt modelId="{5BFB944E-F991-497C-A2F4-70B492B79AFC}">
      <dgm:prSet custT="1"/>
      <dgm:spPr/>
      <dgm:t>
        <a:bodyPr/>
        <a:lstStyle/>
        <a:p>
          <a:endParaRPr lang="en-GB" sz="1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Relationship/Account </a:t>
          </a:r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Management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HR Advice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Oversight of HR support to operating units &amp; directorates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Workforce Planning (interpretation &amp; implementation)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Oversight of Change Management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Local Employee Engagement plans</a:t>
          </a:r>
        </a:p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Corporate </a:t>
          </a:r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&amp; OD </a:t>
          </a:r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projects</a:t>
          </a:r>
        </a:p>
        <a:p>
          <a:endParaRPr lang="en-GB" sz="1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124CA78-AD08-4A63-87AF-5F4D5E396DB2}" type="parTrans" cxnId="{CB784B05-4683-4E48-B089-8612B3CB90FC}">
      <dgm:prSet/>
      <dgm:spPr/>
      <dgm:t>
        <a:bodyPr/>
        <a:lstStyle/>
        <a:p>
          <a:endParaRPr lang="en-GB"/>
        </a:p>
      </dgm:t>
    </dgm:pt>
    <dgm:pt modelId="{820C9678-6833-4426-BDFD-F57B53BD9C5B}" type="sibTrans" cxnId="{CB784B05-4683-4E48-B089-8612B3CB90FC}">
      <dgm:prSet/>
      <dgm:spPr/>
      <dgm:t>
        <a:bodyPr/>
        <a:lstStyle/>
        <a:p>
          <a:endParaRPr lang="en-GB"/>
        </a:p>
      </dgm:t>
    </dgm:pt>
    <dgm:pt modelId="{0C1CAC1A-6125-416F-92CA-0FCEEECCA706}">
      <dgm:prSet custT="1"/>
      <dgm:spPr/>
      <dgm:t>
        <a:bodyPr/>
        <a:lstStyle/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Organisational </a:t>
          </a:r>
          <a:endParaRPr lang="en-GB" sz="1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Development</a:t>
          </a:r>
          <a:endParaRPr lang="en-GB" sz="1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Corporate Change Management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Organisation Design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Continuous Improvement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Workforce Transformation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Talent Management &amp; Succession Planning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Leadership/Management Development</a:t>
          </a:r>
        </a:p>
        <a:p>
          <a:r>
            <a:rPr lang="en-GB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 Capability</a:t>
          </a:r>
        </a:p>
        <a:p>
          <a:r>
            <a:rPr lang="en-GB" sz="1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 Engagement</a:t>
          </a:r>
          <a:endParaRPr lang="en-GB" sz="1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F3B16B-D1A0-4520-9265-10953878238E}" type="parTrans" cxnId="{7C412A02-6D83-40A3-BBDC-C132209DBBB4}">
      <dgm:prSet/>
      <dgm:spPr/>
      <dgm:t>
        <a:bodyPr/>
        <a:lstStyle/>
        <a:p>
          <a:endParaRPr lang="en-GB"/>
        </a:p>
      </dgm:t>
    </dgm:pt>
    <dgm:pt modelId="{A5ACB1AC-1149-483F-A72E-4556E6689050}" type="sibTrans" cxnId="{7C412A02-6D83-40A3-BBDC-C132209DBBB4}">
      <dgm:prSet/>
      <dgm:spPr/>
      <dgm:t>
        <a:bodyPr/>
        <a:lstStyle/>
        <a:p>
          <a:endParaRPr lang="en-GB"/>
        </a:p>
      </dgm:t>
    </dgm:pt>
    <dgm:pt modelId="{B1189BA5-9DBF-452C-BA66-1FE11D05EEB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Inclusion Manager</a:t>
          </a:r>
        </a:p>
        <a:p>
          <a:pPr>
            <a:spcAft>
              <a:spcPts val="0"/>
            </a:spcAft>
          </a:pPr>
          <a:endParaRPr lang="en-GB" sz="9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spcAft>
              <a:spcPts val="0"/>
            </a:spcAft>
          </a:pPr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Inclusion Coordinator</a:t>
          </a:r>
        </a:p>
      </dgm:t>
    </dgm:pt>
    <dgm:pt modelId="{03171FEB-3A02-4FF1-A744-D1649D7784C3}" type="parTrans" cxnId="{D51CE997-F212-4F5C-9E28-36291BBC89F4}">
      <dgm:prSet/>
      <dgm:spPr/>
      <dgm:t>
        <a:bodyPr/>
        <a:lstStyle/>
        <a:p>
          <a:endParaRPr lang="en-GB"/>
        </a:p>
      </dgm:t>
    </dgm:pt>
    <dgm:pt modelId="{90BE78AE-C084-4F1F-8D7A-F5AD88573157}" type="sibTrans" cxnId="{D51CE997-F212-4F5C-9E28-36291BBC89F4}">
      <dgm:prSet/>
      <dgm:spPr/>
      <dgm:t>
        <a:bodyPr/>
        <a:lstStyle/>
        <a:p>
          <a:endParaRPr lang="en-GB"/>
        </a:p>
      </dgm:t>
    </dgm:pt>
    <dgm:pt modelId="{8308734D-AE86-41BA-8D5E-09B38613DD66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Systems</a:t>
          </a:r>
        </a:p>
        <a:p>
          <a:endParaRPr lang="en-GB" sz="1100" b="0" dirty="0">
            <a:effectLst/>
            <a:latin typeface="+mj-lt"/>
          </a:endParaRPr>
        </a:p>
      </dgm:t>
    </dgm:pt>
    <dgm:pt modelId="{214359B9-5D2D-4977-808A-DB24F4D999FD}" type="parTrans" cxnId="{5D08A52E-15C8-4BCF-9AA9-0C2D774247A1}">
      <dgm:prSet/>
      <dgm:spPr/>
      <dgm:t>
        <a:bodyPr/>
        <a:lstStyle/>
        <a:p>
          <a:endParaRPr lang="en-GB"/>
        </a:p>
      </dgm:t>
    </dgm:pt>
    <dgm:pt modelId="{0EE088AB-C92B-4035-A02D-19C02E8DAEDD}" type="sibTrans" cxnId="{5D08A52E-15C8-4BCF-9AA9-0C2D774247A1}">
      <dgm:prSet/>
      <dgm:spPr/>
      <dgm:t>
        <a:bodyPr/>
        <a:lstStyle/>
        <a:p>
          <a:endParaRPr lang="en-GB"/>
        </a:p>
      </dgm:t>
    </dgm:pt>
    <dgm:pt modelId="{910A74D8-C6F4-4C07-8BDF-00B74833199B}">
      <dgm:prSet custT="1"/>
      <dgm:spPr/>
      <dgm:t>
        <a:bodyPr/>
        <a:lstStyle/>
        <a:p>
          <a:r>
            <a:rPr lang="en-GB" sz="1000" dirty="0" smtClean="0">
              <a:effectLst/>
              <a:latin typeface="+mj-lt"/>
            </a:rPr>
            <a:t>ESR and Data Management</a:t>
          </a:r>
          <a:endParaRPr lang="en-GB" sz="1000" dirty="0">
            <a:effectLst/>
            <a:latin typeface="+mj-lt"/>
          </a:endParaRPr>
        </a:p>
      </dgm:t>
    </dgm:pt>
    <dgm:pt modelId="{37BBDA21-1721-43AC-B01D-BE7075EE704C}" type="parTrans" cxnId="{AE4652C5-57B8-4F4E-B29C-FD074702936E}">
      <dgm:prSet/>
      <dgm:spPr/>
      <dgm:t>
        <a:bodyPr/>
        <a:lstStyle/>
        <a:p>
          <a:endParaRPr lang="en-GB"/>
        </a:p>
      </dgm:t>
    </dgm:pt>
    <dgm:pt modelId="{ECEC5BDF-E692-4588-89A4-0D4BFB35F2B7}" type="sibTrans" cxnId="{AE4652C5-57B8-4F4E-B29C-FD074702936E}">
      <dgm:prSet/>
      <dgm:spPr/>
      <dgm:t>
        <a:bodyPr/>
        <a:lstStyle/>
        <a:p>
          <a:endParaRPr lang="en-GB"/>
        </a:p>
      </dgm:t>
    </dgm:pt>
    <dgm:pt modelId="{B1861BBB-A7E3-4715-BD9E-8BBBBF462214}">
      <dgm:prSet custT="1"/>
      <dgm:spPr/>
      <dgm:t>
        <a:bodyPr/>
        <a:lstStyle/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Patient &amp; Public Engagement</a:t>
          </a:r>
        </a:p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Equality, Diversity &amp; Inclusion</a:t>
          </a:r>
        </a:p>
        <a:p>
          <a:r>
            <a: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Health &amp; Wellbeing</a:t>
          </a:r>
          <a:endParaRPr lang="en-GB" sz="1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4042B3-2C3B-4D15-8616-33E3EC909ED0}" type="parTrans" cxnId="{4C61D8C3-81A3-44B6-88BC-5331C53B8B64}">
      <dgm:prSet/>
      <dgm:spPr/>
      <dgm:t>
        <a:bodyPr/>
        <a:lstStyle/>
        <a:p>
          <a:endParaRPr lang="en-GB"/>
        </a:p>
      </dgm:t>
    </dgm:pt>
    <dgm:pt modelId="{20C56C7E-1021-4228-BDBB-14BDFFCCAC22}" type="sibTrans" cxnId="{4C61D8C3-81A3-44B6-88BC-5331C53B8B64}">
      <dgm:prSet/>
      <dgm:spPr/>
      <dgm:t>
        <a:bodyPr/>
        <a:lstStyle/>
        <a:p>
          <a:endParaRPr lang="en-GB"/>
        </a:p>
      </dgm:t>
    </dgm:pt>
    <dgm:pt modelId="{AB6FC441-FA6E-4FAA-AF5F-F2B09D41C55E}">
      <dgm:prSet custT="1"/>
      <dgm:spPr/>
      <dgm:t>
        <a:bodyPr/>
        <a:lstStyle/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Business Support Manager</a:t>
          </a:r>
        </a:p>
      </dgm:t>
    </dgm:pt>
    <dgm:pt modelId="{34B37939-4F63-4B96-AD12-1AFA24737CB5}" type="parTrans" cxnId="{6FDC0B71-22E1-40A8-A61B-E479C2A0C750}">
      <dgm:prSet/>
      <dgm:spPr/>
      <dgm:t>
        <a:bodyPr/>
        <a:lstStyle/>
        <a:p>
          <a:endParaRPr lang="en-GB"/>
        </a:p>
      </dgm:t>
    </dgm:pt>
    <dgm:pt modelId="{ECE1D1A6-7ED5-4FD5-B3E4-0AE8C9299DA8}" type="sibTrans" cxnId="{6FDC0B71-22E1-40A8-A61B-E479C2A0C750}">
      <dgm:prSet/>
      <dgm:spPr/>
      <dgm:t>
        <a:bodyPr/>
        <a:lstStyle/>
        <a:p>
          <a:endParaRPr lang="en-GB"/>
        </a:p>
      </dgm:t>
    </dgm:pt>
    <dgm:pt modelId="{D5DEF478-D775-4552-889D-D6174D2C4ABE}">
      <dgm:prSet custT="1"/>
      <dgm:spPr/>
      <dgm:t>
        <a:bodyPr/>
        <a:lstStyle/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P.A.</a:t>
          </a:r>
        </a:p>
      </dgm:t>
    </dgm:pt>
    <dgm:pt modelId="{B56B6E80-C31B-47B4-BCD7-3BAE1718349F}" type="parTrans" cxnId="{16F83F09-8AE9-4CDC-A0C0-1FA8E8FDD19B}">
      <dgm:prSet/>
      <dgm:spPr/>
      <dgm:t>
        <a:bodyPr/>
        <a:lstStyle/>
        <a:p>
          <a:endParaRPr lang="en-GB"/>
        </a:p>
      </dgm:t>
    </dgm:pt>
    <dgm:pt modelId="{44916587-6402-4C9A-8EDF-D6AAB1C4D59F}" type="sibTrans" cxnId="{16F83F09-8AE9-4CDC-A0C0-1FA8E8FDD19B}">
      <dgm:prSet/>
      <dgm:spPr/>
      <dgm:t>
        <a:bodyPr/>
        <a:lstStyle/>
        <a:p>
          <a:endParaRPr lang="en-GB"/>
        </a:p>
      </dgm:t>
    </dgm:pt>
    <dgm:pt modelId="{7BC9F2CA-6A73-460C-A0A6-D6A70106031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Workforce Directorate</a:t>
          </a:r>
          <a:endParaRPr lang="en-GB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621519A-ADA9-477A-94B0-B6015CCA36C6}" type="sibTrans" cxnId="{64F41557-5B78-4616-889D-FE0B74F42827}">
      <dgm:prSet/>
      <dgm:spPr/>
      <dgm:t>
        <a:bodyPr/>
        <a:lstStyle/>
        <a:p>
          <a:endParaRPr lang="en-GB"/>
        </a:p>
      </dgm:t>
    </dgm:pt>
    <dgm:pt modelId="{D000DEB4-B4E8-4152-B552-E785099B2010}" type="parTrans" cxnId="{64F41557-5B78-4616-889D-FE0B74F42827}">
      <dgm:prSet/>
      <dgm:spPr/>
      <dgm:t>
        <a:bodyPr/>
        <a:lstStyle/>
        <a:p>
          <a:endParaRPr lang="en-GB"/>
        </a:p>
      </dgm:t>
    </dgm:pt>
    <dgm:pt modelId="{E3BCC2BC-AAC2-49E2-BB93-3520914363C6}" type="pres">
      <dgm:prSet presAssocID="{E886EDE8-ECCF-4BFA-9DE9-FCF142F3D8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E50403-C081-40AD-8F6D-4A5B71D471A9}" type="pres">
      <dgm:prSet presAssocID="{D5DEF478-D775-4552-889D-D6174D2C4ABE}" presName="hierRoot1" presStyleCnt="0">
        <dgm:presLayoutVars>
          <dgm:hierBranch val="init"/>
        </dgm:presLayoutVars>
      </dgm:prSet>
      <dgm:spPr/>
    </dgm:pt>
    <dgm:pt modelId="{FB4DA4CB-8632-49C3-B61E-2E61E1E8A0D2}" type="pres">
      <dgm:prSet presAssocID="{D5DEF478-D775-4552-889D-D6174D2C4ABE}" presName="rootComposite1" presStyleCnt="0"/>
      <dgm:spPr/>
    </dgm:pt>
    <dgm:pt modelId="{D66C5931-3881-4434-AAC2-137280C5B58C}" type="pres">
      <dgm:prSet presAssocID="{D5DEF478-D775-4552-889D-D6174D2C4ABE}" presName="rootText1" presStyleLbl="node0" presStyleIdx="0" presStyleCnt="3" custLinFactY="100000" custLinFactNeighborX="14299" custLinFactNeighborY="14170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CCBB7A8-2B27-4745-9073-B0B81DB3A802}" type="pres">
      <dgm:prSet presAssocID="{D5DEF478-D775-4552-889D-D6174D2C4A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183DB1E-E370-4BE8-B34E-97F5BD6E25FC}" type="pres">
      <dgm:prSet presAssocID="{D5DEF478-D775-4552-889D-D6174D2C4ABE}" presName="hierChild2" presStyleCnt="0"/>
      <dgm:spPr/>
    </dgm:pt>
    <dgm:pt modelId="{E27C3827-CFB7-41B2-9C2C-0A202089D046}" type="pres">
      <dgm:prSet presAssocID="{D5DEF478-D775-4552-889D-D6174D2C4ABE}" presName="hierChild3" presStyleCnt="0"/>
      <dgm:spPr/>
    </dgm:pt>
    <dgm:pt modelId="{93FE5FAB-5E33-4544-8F29-7CA7D2D14A65}" type="pres">
      <dgm:prSet presAssocID="{7BC9F2CA-6A73-460C-A0A6-D6A70106031B}" presName="hierRoot1" presStyleCnt="0">
        <dgm:presLayoutVars>
          <dgm:hierBranch val="init"/>
        </dgm:presLayoutVars>
      </dgm:prSet>
      <dgm:spPr/>
    </dgm:pt>
    <dgm:pt modelId="{D28B7661-E68A-44D5-A656-E0D946B080E7}" type="pres">
      <dgm:prSet presAssocID="{7BC9F2CA-6A73-460C-A0A6-D6A70106031B}" presName="rootComposite1" presStyleCnt="0"/>
      <dgm:spPr/>
    </dgm:pt>
    <dgm:pt modelId="{5CAFA17B-FC68-46A3-9D5B-6E846F32123A}" type="pres">
      <dgm:prSet presAssocID="{7BC9F2CA-6A73-460C-A0A6-D6A70106031B}" presName="rootText1" presStyleLbl="node0" presStyleIdx="1" presStyleCnt="3" custScaleX="273405" custScaleY="130048" custLinFactNeighborX="-20103" custLinFactNeighborY="-1521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397C89-3F7E-4581-8BF8-A766FE27C628}" type="pres">
      <dgm:prSet presAssocID="{7BC9F2CA-6A73-460C-A0A6-D6A70106031B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6C44624-4B86-4B82-81A0-5D4F78501808}" type="pres">
      <dgm:prSet presAssocID="{7BC9F2CA-6A73-460C-A0A6-D6A70106031B}" presName="hierChild2" presStyleCnt="0"/>
      <dgm:spPr/>
    </dgm:pt>
    <dgm:pt modelId="{ED85EB29-7753-487A-B90C-B108D13724AF}" type="pres">
      <dgm:prSet presAssocID="{8EAAF4F5-0480-4C68-A360-59E88D392D99}" presName="Name37" presStyleLbl="parChTrans1D2" presStyleIdx="0" presStyleCnt="1"/>
      <dgm:spPr/>
      <dgm:t>
        <a:bodyPr/>
        <a:lstStyle/>
        <a:p>
          <a:endParaRPr lang="en-GB"/>
        </a:p>
      </dgm:t>
    </dgm:pt>
    <dgm:pt modelId="{13B35BEF-1E70-41C6-A38F-D7D04BB84427}" type="pres">
      <dgm:prSet presAssocID="{2F7E6865-445C-4F1E-B6A6-3B23FA872A41}" presName="hierRoot2" presStyleCnt="0">
        <dgm:presLayoutVars>
          <dgm:hierBranch val="init"/>
        </dgm:presLayoutVars>
      </dgm:prSet>
      <dgm:spPr/>
    </dgm:pt>
    <dgm:pt modelId="{03B10B41-0229-4337-B2B5-E408ADFDF722}" type="pres">
      <dgm:prSet presAssocID="{2F7E6865-445C-4F1E-B6A6-3B23FA872A41}" presName="rootComposite" presStyleCnt="0"/>
      <dgm:spPr/>
    </dgm:pt>
    <dgm:pt modelId="{701CC76C-99C6-4552-8C9F-1D55DA2F2166}" type="pres">
      <dgm:prSet presAssocID="{2F7E6865-445C-4F1E-B6A6-3B23FA872A41}" presName="rootText" presStyleLbl="node2" presStyleIdx="0" presStyleCnt="1" custScaleX="195665" custScaleY="171415" custLinFactNeighborX="-5365" custLinFactNeighborY="1178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09BD8AE-77AD-46D3-AB86-1178A0E134A2}" type="pres">
      <dgm:prSet presAssocID="{2F7E6865-445C-4F1E-B6A6-3B23FA872A41}" presName="rootConnector" presStyleLbl="node2" presStyleIdx="0" presStyleCnt="1"/>
      <dgm:spPr/>
      <dgm:t>
        <a:bodyPr/>
        <a:lstStyle/>
        <a:p>
          <a:endParaRPr lang="en-GB"/>
        </a:p>
      </dgm:t>
    </dgm:pt>
    <dgm:pt modelId="{7B9B8937-049B-4E58-8CA0-F24F0B6B08E9}" type="pres">
      <dgm:prSet presAssocID="{2F7E6865-445C-4F1E-B6A6-3B23FA872A41}" presName="hierChild4" presStyleCnt="0"/>
      <dgm:spPr/>
    </dgm:pt>
    <dgm:pt modelId="{5535A6CA-2234-40E9-BEC2-ECA724972BF6}" type="pres">
      <dgm:prSet presAssocID="{AAB52969-8E15-40A9-808C-01B151040C4C}" presName="Name37" presStyleLbl="parChTrans1D3" presStyleIdx="0" presStyleCnt="5"/>
      <dgm:spPr/>
      <dgm:t>
        <a:bodyPr/>
        <a:lstStyle/>
        <a:p>
          <a:endParaRPr lang="en-GB"/>
        </a:p>
      </dgm:t>
    </dgm:pt>
    <dgm:pt modelId="{1B8ADAD7-8493-4D5F-B688-48B0B2E45C4C}" type="pres">
      <dgm:prSet presAssocID="{410CB50F-1BEA-4A8B-92A7-5BB8B6EA8633}" presName="hierRoot2" presStyleCnt="0">
        <dgm:presLayoutVars>
          <dgm:hierBranch val="init"/>
        </dgm:presLayoutVars>
      </dgm:prSet>
      <dgm:spPr/>
    </dgm:pt>
    <dgm:pt modelId="{A7C41CAC-F0B8-40E4-AD20-F2BBA2A08F65}" type="pres">
      <dgm:prSet presAssocID="{410CB50F-1BEA-4A8B-92A7-5BB8B6EA8633}" presName="rootComposite" presStyleCnt="0"/>
      <dgm:spPr/>
    </dgm:pt>
    <dgm:pt modelId="{CF59824B-EAE1-410F-9292-102EF59F31B3}" type="pres">
      <dgm:prSet presAssocID="{410CB50F-1BEA-4A8B-92A7-5BB8B6EA8633}" presName="rootText" presStyleLbl="node3" presStyleIdx="0" presStyleCnt="5" custScaleX="131163" custScaleY="147208" custLinFactNeighborX="2594" custLinFactNeighborY="260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74BF53-4750-48A3-9B42-B8BABFEC071D}" type="pres">
      <dgm:prSet presAssocID="{410CB50F-1BEA-4A8B-92A7-5BB8B6EA8633}" presName="rootConnector" presStyleLbl="node3" presStyleIdx="0" presStyleCnt="5"/>
      <dgm:spPr/>
      <dgm:t>
        <a:bodyPr/>
        <a:lstStyle/>
        <a:p>
          <a:endParaRPr lang="en-GB"/>
        </a:p>
      </dgm:t>
    </dgm:pt>
    <dgm:pt modelId="{9E5F2736-A51F-4EAC-858D-1BC055486F7C}" type="pres">
      <dgm:prSet presAssocID="{410CB50F-1BEA-4A8B-92A7-5BB8B6EA8633}" presName="hierChild4" presStyleCnt="0"/>
      <dgm:spPr/>
    </dgm:pt>
    <dgm:pt modelId="{8378A663-CB84-45E4-8AA6-7B6217899254}" type="pres">
      <dgm:prSet presAssocID="{45FCB599-7D2D-4EB3-AB1C-F14325F829C9}" presName="Name37" presStyleLbl="parChTrans1D4" presStyleIdx="0" presStyleCnt="5"/>
      <dgm:spPr/>
      <dgm:t>
        <a:bodyPr/>
        <a:lstStyle/>
        <a:p>
          <a:endParaRPr lang="en-GB"/>
        </a:p>
      </dgm:t>
    </dgm:pt>
    <dgm:pt modelId="{53FF95B1-816E-46C2-8671-8DA12CB56019}" type="pres">
      <dgm:prSet presAssocID="{04492F0F-4B2E-4432-93E3-7B282FB9E998}" presName="hierRoot2" presStyleCnt="0">
        <dgm:presLayoutVars>
          <dgm:hierBranch val="init"/>
        </dgm:presLayoutVars>
      </dgm:prSet>
      <dgm:spPr/>
    </dgm:pt>
    <dgm:pt modelId="{B4061C4B-D5EC-4A64-B2D9-0E4633FAFDF1}" type="pres">
      <dgm:prSet presAssocID="{04492F0F-4B2E-4432-93E3-7B282FB9E998}" presName="rootComposite" presStyleCnt="0"/>
      <dgm:spPr/>
    </dgm:pt>
    <dgm:pt modelId="{EF122FB7-CEAC-4797-9758-43584AEB8262}" type="pres">
      <dgm:prSet presAssocID="{04492F0F-4B2E-4432-93E3-7B282FB9E998}" presName="rootText" presStyleLbl="node4" presStyleIdx="0" presStyleCnt="5" custScaleX="133005" custScaleY="486634" custLinFactNeighborX="-3808" custLinFactNeighborY="449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F8A3FF6-98AF-4108-B4CD-95CE25706100}" type="pres">
      <dgm:prSet presAssocID="{04492F0F-4B2E-4432-93E3-7B282FB9E998}" presName="rootConnector" presStyleLbl="node4" presStyleIdx="0" presStyleCnt="5"/>
      <dgm:spPr/>
      <dgm:t>
        <a:bodyPr/>
        <a:lstStyle/>
        <a:p>
          <a:endParaRPr lang="en-GB"/>
        </a:p>
      </dgm:t>
    </dgm:pt>
    <dgm:pt modelId="{1BA5D9D7-3B92-4F34-A629-836FBCC06AE9}" type="pres">
      <dgm:prSet presAssocID="{04492F0F-4B2E-4432-93E3-7B282FB9E998}" presName="hierChild4" presStyleCnt="0"/>
      <dgm:spPr/>
    </dgm:pt>
    <dgm:pt modelId="{58787FC5-E12B-42E3-8623-A3B5EFF77FAD}" type="pres">
      <dgm:prSet presAssocID="{04492F0F-4B2E-4432-93E3-7B282FB9E998}" presName="hierChild5" presStyleCnt="0"/>
      <dgm:spPr/>
    </dgm:pt>
    <dgm:pt modelId="{CD185EE8-3FD5-4CF5-930A-98DFC7547BA3}" type="pres">
      <dgm:prSet presAssocID="{410CB50F-1BEA-4A8B-92A7-5BB8B6EA8633}" presName="hierChild5" presStyleCnt="0"/>
      <dgm:spPr/>
    </dgm:pt>
    <dgm:pt modelId="{EA0B9669-C97B-4290-B3CF-E44F6A75A149}" type="pres">
      <dgm:prSet presAssocID="{CBB383D4-4211-45B7-89EA-983FA6D146B8}" presName="Name37" presStyleLbl="parChTrans1D3" presStyleIdx="1" presStyleCnt="5"/>
      <dgm:spPr/>
      <dgm:t>
        <a:bodyPr/>
        <a:lstStyle/>
        <a:p>
          <a:endParaRPr lang="en-GB"/>
        </a:p>
      </dgm:t>
    </dgm:pt>
    <dgm:pt modelId="{4ED61227-F6E9-401B-A673-6AA42D8FCF44}" type="pres">
      <dgm:prSet presAssocID="{21299405-A3D5-4710-A3DB-9B0B0D5B549E}" presName="hierRoot2" presStyleCnt="0">
        <dgm:presLayoutVars>
          <dgm:hierBranch val="init"/>
        </dgm:presLayoutVars>
      </dgm:prSet>
      <dgm:spPr/>
    </dgm:pt>
    <dgm:pt modelId="{02EF518E-E0D2-45E9-B257-C716D75ED551}" type="pres">
      <dgm:prSet presAssocID="{21299405-A3D5-4710-A3DB-9B0B0D5B549E}" presName="rootComposite" presStyleCnt="0"/>
      <dgm:spPr/>
    </dgm:pt>
    <dgm:pt modelId="{DDFC1B09-9263-4E35-A974-C887528A30AA}" type="pres">
      <dgm:prSet presAssocID="{21299405-A3D5-4710-A3DB-9B0B0D5B549E}" presName="rootText" presStyleLbl="node3" presStyleIdx="1" presStyleCnt="5" custScaleX="165220" custScaleY="179548" custLinFactNeighborX="5815" custLinFactNeighborY="260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A572EC7-19F5-4516-8851-A688FFFB7CF7}" type="pres">
      <dgm:prSet presAssocID="{21299405-A3D5-4710-A3DB-9B0B0D5B549E}" presName="rootConnector" presStyleLbl="node3" presStyleIdx="1" presStyleCnt="5"/>
      <dgm:spPr/>
      <dgm:t>
        <a:bodyPr/>
        <a:lstStyle/>
        <a:p>
          <a:endParaRPr lang="en-GB"/>
        </a:p>
      </dgm:t>
    </dgm:pt>
    <dgm:pt modelId="{98A448D4-C620-4FDD-B5FC-A1CC753953BD}" type="pres">
      <dgm:prSet presAssocID="{21299405-A3D5-4710-A3DB-9B0B0D5B549E}" presName="hierChild4" presStyleCnt="0"/>
      <dgm:spPr/>
    </dgm:pt>
    <dgm:pt modelId="{AFE0AA58-82E8-4602-9D25-50532D6C8934}" type="pres">
      <dgm:prSet presAssocID="{F124CA78-AD08-4A63-87AF-5F4D5E396DB2}" presName="Name37" presStyleLbl="parChTrans1D4" presStyleIdx="1" presStyleCnt="5"/>
      <dgm:spPr/>
      <dgm:t>
        <a:bodyPr/>
        <a:lstStyle/>
        <a:p>
          <a:endParaRPr lang="en-GB"/>
        </a:p>
      </dgm:t>
    </dgm:pt>
    <dgm:pt modelId="{63370D85-361F-4FB0-BA8D-8FFB2CDD4D0D}" type="pres">
      <dgm:prSet presAssocID="{5BFB944E-F991-497C-A2F4-70B492B79AFC}" presName="hierRoot2" presStyleCnt="0">
        <dgm:presLayoutVars>
          <dgm:hierBranch val="init"/>
        </dgm:presLayoutVars>
      </dgm:prSet>
      <dgm:spPr/>
    </dgm:pt>
    <dgm:pt modelId="{FF141F6A-30B3-41D7-8F45-C8D236AB66BA}" type="pres">
      <dgm:prSet presAssocID="{5BFB944E-F991-497C-A2F4-70B492B79AFC}" presName="rootComposite" presStyleCnt="0"/>
      <dgm:spPr/>
    </dgm:pt>
    <dgm:pt modelId="{25FD518F-E30B-488E-A8DF-D0D772DF466D}" type="pres">
      <dgm:prSet presAssocID="{5BFB944E-F991-497C-A2F4-70B492B79AFC}" presName="rootText" presStyleLbl="node4" presStyleIdx="1" presStyleCnt="5" custScaleX="143651" custScaleY="475553" custLinFactNeighborX="-1985" custLinFactNeighborY="72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9BE69D-41C3-4C7C-8FC4-7B6882DCB454}" type="pres">
      <dgm:prSet presAssocID="{5BFB944E-F991-497C-A2F4-70B492B79AFC}" presName="rootConnector" presStyleLbl="node4" presStyleIdx="1" presStyleCnt="5"/>
      <dgm:spPr/>
      <dgm:t>
        <a:bodyPr/>
        <a:lstStyle/>
        <a:p>
          <a:endParaRPr lang="en-GB"/>
        </a:p>
      </dgm:t>
    </dgm:pt>
    <dgm:pt modelId="{23AC6703-9A8A-4533-A7D1-2E69BA84771E}" type="pres">
      <dgm:prSet presAssocID="{5BFB944E-F991-497C-A2F4-70B492B79AFC}" presName="hierChild4" presStyleCnt="0"/>
      <dgm:spPr/>
    </dgm:pt>
    <dgm:pt modelId="{94879BF6-34D2-4581-B929-3504F3797231}" type="pres">
      <dgm:prSet presAssocID="{5BFB944E-F991-497C-A2F4-70B492B79AFC}" presName="hierChild5" presStyleCnt="0"/>
      <dgm:spPr/>
    </dgm:pt>
    <dgm:pt modelId="{1D9CE911-1498-4C9F-A972-AE90433A4947}" type="pres">
      <dgm:prSet presAssocID="{21299405-A3D5-4710-A3DB-9B0B0D5B549E}" presName="hierChild5" presStyleCnt="0"/>
      <dgm:spPr/>
    </dgm:pt>
    <dgm:pt modelId="{541D7107-8275-45ED-AABE-7A3D2B58AACA}" type="pres">
      <dgm:prSet presAssocID="{4DE4DCA7-7336-4CBC-AD83-8440FCB3E006}" presName="Name37" presStyleLbl="parChTrans1D3" presStyleIdx="2" presStyleCnt="5"/>
      <dgm:spPr/>
      <dgm:t>
        <a:bodyPr/>
        <a:lstStyle/>
        <a:p>
          <a:endParaRPr lang="en-GB"/>
        </a:p>
      </dgm:t>
    </dgm:pt>
    <dgm:pt modelId="{96DE42B2-065A-4934-B66C-52C6018C4EAE}" type="pres">
      <dgm:prSet presAssocID="{0DA27619-1194-465F-8FE7-3DE9FF2ED8EE}" presName="hierRoot2" presStyleCnt="0">
        <dgm:presLayoutVars>
          <dgm:hierBranch val="init"/>
        </dgm:presLayoutVars>
      </dgm:prSet>
      <dgm:spPr/>
    </dgm:pt>
    <dgm:pt modelId="{4DD376DC-051D-405A-8AAB-1BE2D8BBF2BB}" type="pres">
      <dgm:prSet presAssocID="{0DA27619-1194-465F-8FE7-3DE9FF2ED8EE}" presName="rootComposite" presStyleCnt="0"/>
      <dgm:spPr/>
    </dgm:pt>
    <dgm:pt modelId="{86A8FD12-6B91-4343-A9EB-063093D7B370}" type="pres">
      <dgm:prSet presAssocID="{0DA27619-1194-465F-8FE7-3DE9FF2ED8EE}" presName="rootText" presStyleLbl="node3" presStyleIdx="2" presStyleCnt="5" custScaleX="142846" custScaleY="150273" custLinFactNeighborX="7223" custLinFactNeighborY="260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8F1288-F326-4202-92B3-5056587BE559}" type="pres">
      <dgm:prSet presAssocID="{0DA27619-1194-465F-8FE7-3DE9FF2ED8EE}" presName="rootConnector" presStyleLbl="node3" presStyleIdx="2" presStyleCnt="5"/>
      <dgm:spPr/>
      <dgm:t>
        <a:bodyPr/>
        <a:lstStyle/>
        <a:p>
          <a:endParaRPr lang="en-GB"/>
        </a:p>
      </dgm:t>
    </dgm:pt>
    <dgm:pt modelId="{EBFB20BB-1C0F-4E7B-896A-B636258FFA25}" type="pres">
      <dgm:prSet presAssocID="{0DA27619-1194-465F-8FE7-3DE9FF2ED8EE}" presName="hierChild4" presStyleCnt="0"/>
      <dgm:spPr/>
    </dgm:pt>
    <dgm:pt modelId="{CA3C6E5A-4DE4-4582-8F80-5F95CEE690A5}" type="pres">
      <dgm:prSet presAssocID="{D4F3B16B-D1A0-4520-9265-10953878238E}" presName="Name37" presStyleLbl="parChTrans1D4" presStyleIdx="2" presStyleCnt="5"/>
      <dgm:spPr/>
      <dgm:t>
        <a:bodyPr/>
        <a:lstStyle/>
        <a:p>
          <a:endParaRPr lang="en-GB"/>
        </a:p>
      </dgm:t>
    </dgm:pt>
    <dgm:pt modelId="{221F0271-D86B-4335-BD9A-96CE4B1912F9}" type="pres">
      <dgm:prSet presAssocID="{0C1CAC1A-6125-416F-92CA-0FCEEECCA706}" presName="hierRoot2" presStyleCnt="0">
        <dgm:presLayoutVars>
          <dgm:hierBranch val="init"/>
        </dgm:presLayoutVars>
      </dgm:prSet>
      <dgm:spPr/>
    </dgm:pt>
    <dgm:pt modelId="{CEE2B45C-F4EA-4162-BD7B-D68E1A7AA7A2}" type="pres">
      <dgm:prSet presAssocID="{0C1CAC1A-6125-416F-92CA-0FCEEECCA706}" presName="rootComposite" presStyleCnt="0"/>
      <dgm:spPr/>
    </dgm:pt>
    <dgm:pt modelId="{CCADCD23-1EA9-418E-812E-C6C07772CCAB}" type="pres">
      <dgm:prSet presAssocID="{0C1CAC1A-6125-416F-92CA-0FCEEECCA706}" presName="rootText" presStyleLbl="node4" presStyleIdx="2" presStyleCnt="5" custScaleX="151427" custScaleY="479434" custLinFactNeighborX="-1684" custLinFactNeighborY="418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98A809F-A686-4D41-8E8A-204B6BA54264}" type="pres">
      <dgm:prSet presAssocID="{0C1CAC1A-6125-416F-92CA-0FCEEECCA706}" presName="rootConnector" presStyleLbl="node4" presStyleIdx="2" presStyleCnt="5"/>
      <dgm:spPr/>
      <dgm:t>
        <a:bodyPr/>
        <a:lstStyle/>
        <a:p>
          <a:endParaRPr lang="en-GB"/>
        </a:p>
      </dgm:t>
    </dgm:pt>
    <dgm:pt modelId="{4C831D32-2BFD-487D-8F8A-B4F4BED891C6}" type="pres">
      <dgm:prSet presAssocID="{0C1CAC1A-6125-416F-92CA-0FCEEECCA706}" presName="hierChild4" presStyleCnt="0"/>
      <dgm:spPr/>
    </dgm:pt>
    <dgm:pt modelId="{4386C5ED-93AD-44F2-B1D7-CA0D5B1FED1E}" type="pres">
      <dgm:prSet presAssocID="{0C1CAC1A-6125-416F-92CA-0FCEEECCA706}" presName="hierChild5" presStyleCnt="0"/>
      <dgm:spPr/>
    </dgm:pt>
    <dgm:pt modelId="{DDEEFDDD-02C3-456D-A3E7-8ED49AF316AA}" type="pres">
      <dgm:prSet presAssocID="{0DA27619-1194-465F-8FE7-3DE9FF2ED8EE}" presName="hierChild5" presStyleCnt="0"/>
      <dgm:spPr/>
    </dgm:pt>
    <dgm:pt modelId="{DE313D95-6ADC-4DC8-B77D-686EAF7FA5BD}" type="pres">
      <dgm:prSet presAssocID="{03171FEB-3A02-4FF1-A744-D1649D7784C3}" presName="Name37" presStyleLbl="parChTrans1D3" presStyleIdx="3" presStyleCnt="5"/>
      <dgm:spPr/>
      <dgm:t>
        <a:bodyPr/>
        <a:lstStyle/>
        <a:p>
          <a:endParaRPr lang="en-GB"/>
        </a:p>
      </dgm:t>
    </dgm:pt>
    <dgm:pt modelId="{959AE862-8FA9-4021-A995-1BA0D865934D}" type="pres">
      <dgm:prSet presAssocID="{B1189BA5-9DBF-452C-BA66-1FE11D05EEB0}" presName="hierRoot2" presStyleCnt="0">
        <dgm:presLayoutVars>
          <dgm:hierBranch val="init"/>
        </dgm:presLayoutVars>
      </dgm:prSet>
      <dgm:spPr/>
    </dgm:pt>
    <dgm:pt modelId="{ACC9811B-FE5E-4B45-B6E5-D9FC6E382D18}" type="pres">
      <dgm:prSet presAssocID="{B1189BA5-9DBF-452C-BA66-1FE11D05EEB0}" presName="rootComposite" presStyleCnt="0"/>
      <dgm:spPr/>
    </dgm:pt>
    <dgm:pt modelId="{B255F819-C528-4BFA-87A8-6ED76802C3EB}" type="pres">
      <dgm:prSet presAssocID="{B1189BA5-9DBF-452C-BA66-1FE11D05EEB0}" presName="rootText" presStyleLbl="node3" presStyleIdx="3" presStyleCnt="5" custScaleX="144692" custScaleY="172124" custLinFactNeighborX="7499" custLinFactNeighborY="260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FF8148-320A-45C5-8D00-B28E80D34B76}" type="pres">
      <dgm:prSet presAssocID="{B1189BA5-9DBF-452C-BA66-1FE11D05EEB0}" presName="rootConnector" presStyleLbl="node3" presStyleIdx="3" presStyleCnt="5"/>
      <dgm:spPr/>
      <dgm:t>
        <a:bodyPr/>
        <a:lstStyle/>
        <a:p>
          <a:endParaRPr lang="en-GB"/>
        </a:p>
      </dgm:t>
    </dgm:pt>
    <dgm:pt modelId="{B86B0092-F609-4DA8-8A0C-835102DE8E9A}" type="pres">
      <dgm:prSet presAssocID="{B1189BA5-9DBF-452C-BA66-1FE11D05EEB0}" presName="hierChild4" presStyleCnt="0"/>
      <dgm:spPr/>
    </dgm:pt>
    <dgm:pt modelId="{7EC6F8A0-D6FC-4005-997D-A6123E98867F}" type="pres">
      <dgm:prSet presAssocID="{F04042B3-2C3B-4D15-8616-33E3EC909ED0}" presName="Name37" presStyleLbl="parChTrans1D4" presStyleIdx="3" presStyleCnt="5"/>
      <dgm:spPr/>
      <dgm:t>
        <a:bodyPr/>
        <a:lstStyle/>
        <a:p>
          <a:endParaRPr lang="en-GB"/>
        </a:p>
      </dgm:t>
    </dgm:pt>
    <dgm:pt modelId="{97D43CFF-C221-4088-95C9-4707275A558F}" type="pres">
      <dgm:prSet presAssocID="{B1861BBB-A7E3-4715-BD9E-8BBBBF462214}" presName="hierRoot2" presStyleCnt="0">
        <dgm:presLayoutVars>
          <dgm:hierBranch val="init"/>
        </dgm:presLayoutVars>
      </dgm:prSet>
      <dgm:spPr/>
    </dgm:pt>
    <dgm:pt modelId="{A18D2D21-2996-4162-A7A2-246E2A1F9020}" type="pres">
      <dgm:prSet presAssocID="{B1861BBB-A7E3-4715-BD9E-8BBBBF462214}" presName="rootComposite" presStyleCnt="0"/>
      <dgm:spPr/>
    </dgm:pt>
    <dgm:pt modelId="{2F9F06A7-6DB2-4FAF-B259-BF15540E0338}" type="pres">
      <dgm:prSet presAssocID="{B1861BBB-A7E3-4715-BD9E-8BBBBF462214}" presName="rootText" presStyleLbl="node4" presStyleIdx="3" presStyleCnt="5" custScaleX="116022" custScaleY="292984" custLinFactNeighborX="4167" custLinFactNeighborY="2035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A4F2126-4AC5-4035-8AD6-DB5223B48AB0}" type="pres">
      <dgm:prSet presAssocID="{B1861BBB-A7E3-4715-BD9E-8BBBBF462214}" presName="rootConnector" presStyleLbl="node4" presStyleIdx="3" presStyleCnt="5"/>
      <dgm:spPr/>
      <dgm:t>
        <a:bodyPr/>
        <a:lstStyle/>
        <a:p>
          <a:endParaRPr lang="en-GB"/>
        </a:p>
      </dgm:t>
    </dgm:pt>
    <dgm:pt modelId="{A0742EF0-B7B0-4232-858C-F86FAAF01D8C}" type="pres">
      <dgm:prSet presAssocID="{B1861BBB-A7E3-4715-BD9E-8BBBBF462214}" presName="hierChild4" presStyleCnt="0"/>
      <dgm:spPr/>
    </dgm:pt>
    <dgm:pt modelId="{8DF58C67-79E0-4E1A-BDE4-27404EE81065}" type="pres">
      <dgm:prSet presAssocID="{B1861BBB-A7E3-4715-BD9E-8BBBBF462214}" presName="hierChild5" presStyleCnt="0"/>
      <dgm:spPr/>
    </dgm:pt>
    <dgm:pt modelId="{AAA930AD-34FA-489F-BFB9-529FFEBE385A}" type="pres">
      <dgm:prSet presAssocID="{B1189BA5-9DBF-452C-BA66-1FE11D05EEB0}" presName="hierChild5" presStyleCnt="0"/>
      <dgm:spPr/>
    </dgm:pt>
    <dgm:pt modelId="{104BFA8E-88BA-4EE7-B992-16C1583B15A6}" type="pres">
      <dgm:prSet presAssocID="{214359B9-5D2D-4977-808A-DB24F4D999FD}" presName="Name37" presStyleLbl="parChTrans1D3" presStyleIdx="4" presStyleCnt="5"/>
      <dgm:spPr/>
      <dgm:t>
        <a:bodyPr/>
        <a:lstStyle/>
        <a:p>
          <a:endParaRPr lang="en-GB"/>
        </a:p>
      </dgm:t>
    </dgm:pt>
    <dgm:pt modelId="{4E3A5E23-D55C-48AE-9E9F-8F9DD1ABF66D}" type="pres">
      <dgm:prSet presAssocID="{8308734D-AE86-41BA-8D5E-09B38613DD66}" presName="hierRoot2" presStyleCnt="0">
        <dgm:presLayoutVars>
          <dgm:hierBranch val="init"/>
        </dgm:presLayoutVars>
      </dgm:prSet>
      <dgm:spPr/>
    </dgm:pt>
    <dgm:pt modelId="{9CD4E046-8585-4645-B55D-2A1AFAC12EB6}" type="pres">
      <dgm:prSet presAssocID="{8308734D-AE86-41BA-8D5E-09B38613DD66}" presName="rootComposite" presStyleCnt="0"/>
      <dgm:spPr/>
    </dgm:pt>
    <dgm:pt modelId="{CEEDE2F3-0CBE-49CC-A776-3FB351461304}" type="pres">
      <dgm:prSet presAssocID="{8308734D-AE86-41BA-8D5E-09B38613DD66}" presName="rootText" presStyleLbl="node3" presStyleIdx="4" presStyleCnt="5" custScaleX="133708" custScaleY="151831" custLinFactNeighborX="2550" custLinFactNeighborY="238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D63BBF-67B8-406B-A5E3-EAC48EF9EB3F}" type="pres">
      <dgm:prSet presAssocID="{8308734D-AE86-41BA-8D5E-09B38613DD66}" presName="rootConnector" presStyleLbl="node3" presStyleIdx="4" presStyleCnt="5"/>
      <dgm:spPr/>
      <dgm:t>
        <a:bodyPr/>
        <a:lstStyle/>
        <a:p>
          <a:endParaRPr lang="en-GB"/>
        </a:p>
      </dgm:t>
    </dgm:pt>
    <dgm:pt modelId="{B5451350-7ED8-489D-913E-9DA4C58994CB}" type="pres">
      <dgm:prSet presAssocID="{8308734D-AE86-41BA-8D5E-09B38613DD66}" presName="hierChild4" presStyleCnt="0"/>
      <dgm:spPr/>
    </dgm:pt>
    <dgm:pt modelId="{5DA369F1-9D63-407B-860C-6BF37FD9F1A3}" type="pres">
      <dgm:prSet presAssocID="{37BBDA21-1721-43AC-B01D-BE7075EE704C}" presName="Name37" presStyleLbl="parChTrans1D4" presStyleIdx="4" presStyleCnt="5"/>
      <dgm:spPr/>
      <dgm:t>
        <a:bodyPr/>
        <a:lstStyle/>
        <a:p>
          <a:endParaRPr lang="en-GB"/>
        </a:p>
      </dgm:t>
    </dgm:pt>
    <dgm:pt modelId="{250786EF-F6E7-49A6-9375-59F59F0D1128}" type="pres">
      <dgm:prSet presAssocID="{910A74D8-C6F4-4C07-8BDF-00B74833199B}" presName="hierRoot2" presStyleCnt="0">
        <dgm:presLayoutVars>
          <dgm:hierBranch val="init"/>
        </dgm:presLayoutVars>
      </dgm:prSet>
      <dgm:spPr/>
    </dgm:pt>
    <dgm:pt modelId="{7570016D-DD79-40D5-82D8-305D9EC3DC05}" type="pres">
      <dgm:prSet presAssocID="{910A74D8-C6F4-4C07-8BDF-00B74833199B}" presName="rootComposite" presStyleCnt="0"/>
      <dgm:spPr/>
    </dgm:pt>
    <dgm:pt modelId="{349D5D42-27EA-499A-A011-3E41073F082E}" type="pres">
      <dgm:prSet presAssocID="{910A74D8-C6F4-4C07-8BDF-00B74833199B}" presName="rootText" presStyleLbl="node4" presStyleIdx="4" presStyleCnt="5" custScaleY="292219" custLinFactNeighborX="-9453" custLinFactNeighborY="4028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1A3CD6-0CAE-4399-8FFD-E042346A6ED5}" type="pres">
      <dgm:prSet presAssocID="{910A74D8-C6F4-4C07-8BDF-00B74833199B}" presName="rootConnector" presStyleLbl="node4" presStyleIdx="4" presStyleCnt="5"/>
      <dgm:spPr/>
      <dgm:t>
        <a:bodyPr/>
        <a:lstStyle/>
        <a:p>
          <a:endParaRPr lang="en-GB"/>
        </a:p>
      </dgm:t>
    </dgm:pt>
    <dgm:pt modelId="{E5CBE238-A55E-44FA-A726-14DABCD8743B}" type="pres">
      <dgm:prSet presAssocID="{910A74D8-C6F4-4C07-8BDF-00B74833199B}" presName="hierChild4" presStyleCnt="0"/>
      <dgm:spPr/>
    </dgm:pt>
    <dgm:pt modelId="{3782B9F5-2B11-44A9-92BC-83AE25E6CA7C}" type="pres">
      <dgm:prSet presAssocID="{910A74D8-C6F4-4C07-8BDF-00B74833199B}" presName="hierChild5" presStyleCnt="0"/>
      <dgm:spPr/>
    </dgm:pt>
    <dgm:pt modelId="{B1953DC7-32B9-4733-BEE5-5D786EC10E31}" type="pres">
      <dgm:prSet presAssocID="{8308734D-AE86-41BA-8D5E-09B38613DD66}" presName="hierChild5" presStyleCnt="0"/>
      <dgm:spPr/>
    </dgm:pt>
    <dgm:pt modelId="{C159CB4F-52EB-4F1F-A916-4D2C06A8D42E}" type="pres">
      <dgm:prSet presAssocID="{2F7E6865-445C-4F1E-B6A6-3B23FA872A41}" presName="hierChild5" presStyleCnt="0"/>
      <dgm:spPr/>
    </dgm:pt>
    <dgm:pt modelId="{B8079E32-0536-4EB2-8460-D76B8E075051}" type="pres">
      <dgm:prSet presAssocID="{7BC9F2CA-6A73-460C-A0A6-D6A70106031B}" presName="hierChild3" presStyleCnt="0"/>
      <dgm:spPr/>
    </dgm:pt>
    <dgm:pt modelId="{EEDA9C03-1DF1-4CCD-A737-F877A9BF0A0E}" type="pres">
      <dgm:prSet presAssocID="{AB6FC441-FA6E-4FAA-AF5F-F2B09D41C55E}" presName="hierRoot1" presStyleCnt="0">
        <dgm:presLayoutVars>
          <dgm:hierBranch val="init"/>
        </dgm:presLayoutVars>
      </dgm:prSet>
      <dgm:spPr/>
    </dgm:pt>
    <dgm:pt modelId="{02EB4CB9-4000-4333-8B1E-59A150A0A183}" type="pres">
      <dgm:prSet presAssocID="{AB6FC441-FA6E-4FAA-AF5F-F2B09D41C55E}" presName="rootComposite1" presStyleCnt="0"/>
      <dgm:spPr/>
    </dgm:pt>
    <dgm:pt modelId="{C7AE8F7E-F319-45E2-B178-09C1B78AFCB8}" type="pres">
      <dgm:prSet presAssocID="{AB6FC441-FA6E-4FAA-AF5F-F2B09D41C55E}" presName="rootText1" presStyleLbl="node0" presStyleIdx="2" presStyleCnt="3" custScaleX="164270" custScaleY="128828" custLinFactY="100000" custLinFactNeighborX="-12777" custLinFactNeighborY="1088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ED5902-B80F-4582-A003-4D43C9C271E5}" type="pres">
      <dgm:prSet presAssocID="{AB6FC441-FA6E-4FAA-AF5F-F2B09D41C55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A2855FCB-2057-4391-817B-974A73F5EDA6}" type="pres">
      <dgm:prSet presAssocID="{AB6FC441-FA6E-4FAA-AF5F-F2B09D41C55E}" presName="hierChild2" presStyleCnt="0"/>
      <dgm:spPr/>
    </dgm:pt>
    <dgm:pt modelId="{0A3E999F-B8F5-43E5-8CE6-F3C94B18512D}" type="pres">
      <dgm:prSet presAssocID="{AB6FC441-FA6E-4FAA-AF5F-F2B09D41C55E}" presName="hierChild3" presStyleCnt="0"/>
      <dgm:spPr/>
    </dgm:pt>
  </dgm:ptLst>
  <dgm:cxnLst>
    <dgm:cxn modelId="{262B8510-8859-4400-9BFD-E338C9E6A875}" type="presOf" srcId="{0DA27619-1194-465F-8FE7-3DE9FF2ED8EE}" destId="{658F1288-F326-4202-92B3-5056587BE559}" srcOrd="1" destOrd="0" presId="urn:microsoft.com/office/officeart/2005/8/layout/orgChart1"/>
    <dgm:cxn modelId="{56BED4DE-EB8E-435E-BC3E-8FF8051D2C7E}" type="presOf" srcId="{B1189BA5-9DBF-452C-BA66-1FE11D05EEB0}" destId="{B255F819-C528-4BFA-87A8-6ED76802C3EB}" srcOrd="0" destOrd="0" presId="urn:microsoft.com/office/officeart/2005/8/layout/orgChart1"/>
    <dgm:cxn modelId="{CB784B05-4683-4E48-B089-8612B3CB90FC}" srcId="{21299405-A3D5-4710-A3DB-9B0B0D5B549E}" destId="{5BFB944E-F991-497C-A2F4-70B492B79AFC}" srcOrd="0" destOrd="0" parTransId="{F124CA78-AD08-4A63-87AF-5F4D5E396DB2}" sibTransId="{820C9678-6833-4426-BDFD-F57B53BD9C5B}"/>
    <dgm:cxn modelId="{3579F08B-4B18-4592-88AE-B7DA157BBE64}" type="presOf" srcId="{03171FEB-3A02-4FF1-A744-D1649D7784C3}" destId="{DE313D95-6ADC-4DC8-B77D-686EAF7FA5BD}" srcOrd="0" destOrd="0" presId="urn:microsoft.com/office/officeart/2005/8/layout/orgChart1"/>
    <dgm:cxn modelId="{B834EB15-EC7F-4405-8410-4FBB169852CE}" type="presOf" srcId="{AAB52969-8E15-40A9-808C-01B151040C4C}" destId="{5535A6CA-2234-40E9-BEC2-ECA724972BF6}" srcOrd="0" destOrd="0" presId="urn:microsoft.com/office/officeart/2005/8/layout/orgChart1"/>
    <dgm:cxn modelId="{08276E02-7A39-4B6F-8BAA-C52C7D7B81B7}" type="presOf" srcId="{F04042B3-2C3B-4D15-8616-33E3EC909ED0}" destId="{7EC6F8A0-D6FC-4005-997D-A6123E98867F}" srcOrd="0" destOrd="0" presId="urn:microsoft.com/office/officeart/2005/8/layout/orgChart1"/>
    <dgm:cxn modelId="{F669498C-1CC0-4BD3-ADD4-C6A8E5DBA95E}" type="presOf" srcId="{7BC9F2CA-6A73-460C-A0A6-D6A70106031B}" destId="{5A397C89-3F7E-4581-8BF8-A766FE27C628}" srcOrd="1" destOrd="0" presId="urn:microsoft.com/office/officeart/2005/8/layout/orgChart1"/>
    <dgm:cxn modelId="{A65D0BDE-85F1-466E-BBFF-C52D3CEDCC0C}" type="presOf" srcId="{2F7E6865-445C-4F1E-B6A6-3B23FA872A41}" destId="{709BD8AE-77AD-46D3-AB86-1178A0E134A2}" srcOrd="1" destOrd="0" presId="urn:microsoft.com/office/officeart/2005/8/layout/orgChart1"/>
    <dgm:cxn modelId="{7528A5BB-2DB8-4A4A-B45F-7AA366E2B0E2}" srcId="{410CB50F-1BEA-4A8B-92A7-5BB8B6EA8633}" destId="{04492F0F-4B2E-4432-93E3-7B282FB9E998}" srcOrd="0" destOrd="0" parTransId="{45FCB599-7D2D-4EB3-AB1C-F14325F829C9}" sibTransId="{FD2C9AB9-54C0-4428-9B55-61A09A099EF1}"/>
    <dgm:cxn modelId="{DFF6E139-4311-403F-9CBD-2B023F97559E}" type="presOf" srcId="{5BFB944E-F991-497C-A2F4-70B492B79AFC}" destId="{1F9BE69D-41C3-4C7C-8FC4-7B6882DCB454}" srcOrd="1" destOrd="0" presId="urn:microsoft.com/office/officeart/2005/8/layout/orgChart1"/>
    <dgm:cxn modelId="{AE4652C5-57B8-4F4E-B29C-FD074702936E}" srcId="{8308734D-AE86-41BA-8D5E-09B38613DD66}" destId="{910A74D8-C6F4-4C07-8BDF-00B74833199B}" srcOrd="0" destOrd="0" parTransId="{37BBDA21-1721-43AC-B01D-BE7075EE704C}" sibTransId="{ECEC5BDF-E692-4588-89A4-0D4BFB35F2B7}"/>
    <dgm:cxn modelId="{9CBF37E7-9483-45F6-88A0-E14A3995E619}" type="presOf" srcId="{D5DEF478-D775-4552-889D-D6174D2C4ABE}" destId="{3CCBB7A8-2B27-4745-9073-B0B81DB3A802}" srcOrd="1" destOrd="0" presId="urn:microsoft.com/office/officeart/2005/8/layout/orgChart1"/>
    <dgm:cxn modelId="{2C137FEA-19DC-4720-A479-4F603B0AAE00}" type="presOf" srcId="{45FCB599-7D2D-4EB3-AB1C-F14325F829C9}" destId="{8378A663-CB84-45E4-8AA6-7B6217899254}" srcOrd="0" destOrd="0" presId="urn:microsoft.com/office/officeart/2005/8/layout/orgChart1"/>
    <dgm:cxn modelId="{CD91985D-0FD5-427D-97D1-AFAE6FFE8C82}" type="presOf" srcId="{4DE4DCA7-7336-4CBC-AD83-8440FCB3E006}" destId="{541D7107-8275-45ED-AABE-7A3D2B58AACA}" srcOrd="0" destOrd="0" presId="urn:microsoft.com/office/officeart/2005/8/layout/orgChart1"/>
    <dgm:cxn modelId="{C4DC8791-0538-4BBE-8B15-1A3CBA2225AF}" type="presOf" srcId="{0DA27619-1194-465F-8FE7-3DE9FF2ED8EE}" destId="{86A8FD12-6B91-4343-A9EB-063093D7B370}" srcOrd="0" destOrd="0" presId="urn:microsoft.com/office/officeart/2005/8/layout/orgChart1"/>
    <dgm:cxn modelId="{CD6F3B71-76DD-4242-A8C4-B97F64C3BDCE}" type="presOf" srcId="{AB6FC441-FA6E-4FAA-AF5F-F2B09D41C55E}" destId="{C7AE8F7E-F319-45E2-B178-09C1B78AFCB8}" srcOrd="0" destOrd="0" presId="urn:microsoft.com/office/officeart/2005/8/layout/orgChart1"/>
    <dgm:cxn modelId="{FF19552D-AFCD-4BFC-BF2A-5C4D82DF0EB3}" type="presOf" srcId="{21299405-A3D5-4710-A3DB-9B0B0D5B549E}" destId="{DA572EC7-19F5-4516-8851-A688FFFB7CF7}" srcOrd="1" destOrd="0" presId="urn:microsoft.com/office/officeart/2005/8/layout/orgChart1"/>
    <dgm:cxn modelId="{FED67333-8107-43F2-82D4-341C9D577D1C}" type="presOf" srcId="{410CB50F-1BEA-4A8B-92A7-5BB8B6EA8633}" destId="{CF59824B-EAE1-410F-9292-102EF59F31B3}" srcOrd="0" destOrd="0" presId="urn:microsoft.com/office/officeart/2005/8/layout/orgChart1"/>
    <dgm:cxn modelId="{C0CFDA05-E204-49C0-A7F0-6AC0B942709D}" type="presOf" srcId="{910A74D8-C6F4-4C07-8BDF-00B74833199B}" destId="{E11A3CD6-0CAE-4399-8FFD-E042346A6ED5}" srcOrd="1" destOrd="0" presId="urn:microsoft.com/office/officeart/2005/8/layout/orgChart1"/>
    <dgm:cxn modelId="{F3BEC91C-A15F-4C21-A477-BD9F360DD630}" type="presOf" srcId="{8EAAF4F5-0480-4C68-A360-59E88D392D99}" destId="{ED85EB29-7753-487A-B90C-B108D13724AF}" srcOrd="0" destOrd="0" presId="urn:microsoft.com/office/officeart/2005/8/layout/orgChart1"/>
    <dgm:cxn modelId="{87D9FEB2-BAE1-4F47-908F-2C0FA52BAB40}" type="presOf" srcId="{8308734D-AE86-41BA-8D5E-09B38613DD66}" destId="{91D63BBF-67B8-406B-A5E3-EAC48EF9EB3F}" srcOrd="1" destOrd="0" presId="urn:microsoft.com/office/officeart/2005/8/layout/orgChart1"/>
    <dgm:cxn modelId="{33BEB513-22D0-4FCC-BB63-F12BDB7EFFE0}" type="presOf" srcId="{2F7E6865-445C-4F1E-B6A6-3B23FA872A41}" destId="{701CC76C-99C6-4552-8C9F-1D55DA2F2166}" srcOrd="0" destOrd="0" presId="urn:microsoft.com/office/officeart/2005/8/layout/orgChart1"/>
    <dgm:cxn modelId="{35EA4ED3-E673-4C5A-8671-6B218F1382C4}" type="presOf" srcId="{AB6FC441-FA6E-4FAA-AF5F-F2B09D41C55E}" destId="{33ED5902-B80F-4582-A003-4D43C9C271E5}" srcOrd="1" destOrd="0" presId="urn:microsoft.com/office/officeart/2005/8/layout/orgChart1"/>
    <dgm:cxn modelId="{205D8103-B9E2-4DF8-9E83-7A0C0891C1DE}" type="presOf" srcId="{37BBDA21-1721-43AC-B01D-BE7075EE704C}" destId="{5DA369F1-9D63-407B-860C-6BF37FD9F1A3}" srcOrd="0" destOrd="0" presId="urn:microsoft.com/office/officeart/2005/8/layout/orgChart1"/>
    <dgm:cxn modelId="{82D17BCF-51A2-4013-A9B2-85D79E42127A}" srcId="{2F7E6865-445C-4F1E-B6A6-3B23FA872A41}" destId="{0DA27619-1194-465F-8FE7-3DE9FF2ED8EE}" srcOrd="2" destOrd="0" parTransId="{4DE4DCA7-7336-4CBC-AD83-8440FCB3E006}" sibTransId="{106D940E-39CE-4E7C-A664-CA8F8F6D62DD}"/>
    <dgm:cxn modelId="{4C61D8C3-81A3-44B6-88BC-5331C53B8B64}" srcId="{B1189BA5-9DBF-452C-BA66-1FE11D05EEB0}" destId="{B1861BBB-A7E3-4715-BD9E-8BBBBF462214}" srcOrd="0" destOrd="0" parTransId="{F04042B3-2C3B-4D15-8616-33E3EC909ED0}" sibTransId="{20C56C7E-1021-4228-BDBB-14BDFFCCAC22}"/>
    <dgm:cxn modelId="{5D08A52E-15C8-4BCF-9AA9-0C2D774247A1}" srcId="{2F7E6865-445C-4F1E-B6A6-3B23FA872A41}" destId="{8308734D-AE86-41BA-8D5E-09B38613DD66}" srcOrd="4" destOrd="0" parTransId="{214359B9-5D2D-4977-808A-DB24F4D999FD}" sibTransId="{0EE088AB-C92B-4035-A02D-19C02E8DAEDD}"/>
    <dgm:cxn modelId="{0ED108FE-416B-4809-9EB0-EF368DE3498F}" type="presOf" srcId="{0C1CAC1A-6125-416F-92CA-0FCEEECCA706}" destId="{D98A809F-A686-4D41-8E8A-204B6BA54264}" srcOrd="1" destOrd="0" presId="urn:microsoft.com/office/officeart/2005/8/layout/orgChart1"/>
    <dgm:cxn modelId="{64F41557-5B78-4616-889D-FE0B74F42827}" srcId="{E886EDE8-ECCF-4BFA-9DE9-FCF142F3D8B3}" destId="{7BC9F2CA-6A73-460C-A0A6-D6A70106031B}" srcOrd="1" destOrd="0" parTransId="{D000DEB4-B4E8-4152-B552-E785099B2010}" sibTransId="{6621519A-ADA9-477A-94B0-B6015CCA36C6}"/>
    <dgm:cxn modelId="{7C412A02-6D83-40A3-BBDC-C132209DBBB4}" srcId="{0DA27619-1194-465F-8FE7-3DE9FF2ED8EE}" destId="{0C1CAC1A-6125-416F-92CA-0FCEEECCA706}" srcOrd="0" destOrd="0" parTransId="{D4F3B16B-D1A0-4520-9265-10953878238E}" sibTransId="{A5ACB1AC-1149-483F-A72E-4556E6689050}"/>
    <dgm:cxn modelId="{0C4661E0-9CC5-4396-BB1A-7D3C6D98342F}" type="presOf" srcId="{410CB50F-1BEA-4A8B-92A7-5BB8B6EA8633}" destId="{DC74BF53-4750-48A3-9B42-B8BABFEC071D}" srcOrd="1" destOrd="0" presId="urn:microsoft.com/office/officeart/2005/8/layout/orgChart1"/>
    <dgm:cxn modelId="{E0B189D8-165E-468E-BB38-94B6809B142F}" type="presOf" srcId="{7BC9F2CA-6A73-460C-A0A6-D6A70106031B}" destId="{5CAFA17B-FC68-46A3-9D5B-6E846F32123A}" srcOrd="0" destOrd="0" presId="urn:microsoft.com/office/officeart/2005/8/layout/orgChart1"/>
    <dgm:cxn modelId="{96757A58-C175-4F91-8800-F1F965437BDB}" srcId="{2F7E6865-445C-4F1E-B6A6-3B23FA872A41}" destId="{21299405-A3D5-4710-A3DB-9B0B0D5B549E}" srcOrd="1" destOrd="0" parTransId="{CBB383D4-4211-45B7-89EA-983FA6D146B8}" sibTransId="{18BD6ABA-6A47-4FEF-8216-1E6D82DCD8E1}"/>
    <dgm:cxn modelId="{D51CE997-F212-4F5C-9E28-36291BBC89F4}" srcId="{2F7E6865-445C-4F1E-B6A6-3B23FA872A41}" destId="{B1189BA5-9DBF-452C-BA66-1FE11D05EEB0}" srcOrd="3" destOrd="0" parTransId="{03171FEB-3A02-4FF1-A744-D1649D7784C3}" sibTransId="{90BE78AE-C084-4F1F-8D7A-F5AD88573157}"/>
    <dgm:cxn modelId="{C829E569-58C4-4FE6-B197-2DFB0C4F3D4C}" type="presOf" srcId="{21299405-A3D5-4710-A3DB-9B0B0D5B549E}" destId="{DDFC1B09-9263-4E35-A974-C887528A30AA}" srcOrd="0" destOrd="0" presId="urn:microsoft.com/office/officeart/2005/8/layout/orgChart1"/>
    <dgm:cxn modelId="{D58EF939-53E9-4099-A0DB-E76FA356CD9A}" type="presOf" srcId="{CBB383D4-4211-45B7-89EA-983FA6D146B8}" destId="{EA0B9669-C97B-4290-B3CF-E44F6A75A149}" srcOrd="0" destOrd="0" presId="urn:microsoft.com/office/officeart/2005/8/layout/orgChart1"/>
    <dgm:cxn modelId="{6FDC0B71-22E1-40A8-A61B-E479C2A0C750}" srcId="{E886EDE8-ECCF-4BFA-9DE9-FCF142F3D8B3}" destId="{AB6FC441-FA6E-4FAA-AF5F-F2B09D41C55E}" srcOrd="2" destOrd="0" parTransId="{34B37939-4F63-4B96-AD12-1AFA24737CB5}" sibTransId="{ECE1D1A6-7ED5-4FD5-B3E4-0AE8C9299DA8}"/>
    <dgm:cxn modelId="{55143BB9-8169-452A-8E98-2314EC16ABF4}" type="presOf" srcId="{B1861BBB-A7E3-4715-BD9E-8BBBBF462214}" destId="{2F9F06A7-6DB2-4FAF-B259-BF15540E0338}" srcOrd="0" destOrd="0" presId="urn:microsoft.com/office/officeart/2005/8/layout/orgChart1"/>
    <dgm:cxn modelId="{16F83F09-8AE9-4CDC-A0C0-1FA8E8FDD19B}" srcId="{E886EDE8-ECCF-4BFA-9DE9-FCF142F3D8B3}" destId="{D5DEF478-D775-4552-889D-D6174D2C4ABE}" srcOrd="0" destOrd="0" parTransId="{B56B6E80-C31B-47B4-BCD7-3BAE1718349F}" sibTransId="{44916587-6402-4C9A-8EDF-D6AAB1C4D59F}"/>
    <dgm:cxn modelId="{326E894C-6E0A-4A1A-9311-DDF44C22FC0C}" type="presOf" srcId="{04492F0F-4B2E-4432-93E3-7B282FB9E998}" destId="{9F8A3FF6-98AF-4108-B4CD-95CE25706100}" srcOrd="1" destOrd="0" presId="urn:microsoft.com/office/officeart/2005/8/layout/orgChart1"/>
    <dgm:cxn modelId="{D061D89B-CCD6-4695-BE97-6A1EA0EDFC8E}" type="presOf" srcId="{B1189BA5-9DBF-452C-BA66-1FE11D05EEB0}" destId="{09FF8148-320A-45C5-8D00-B28E80D34B76}" srcOrd="1" destOrd="0" presId="urn:microsoft.com/office/officeart/2005/8/layout/orgChart1"/>
    <dgm:cxn modelId="{97F66E05-1971-4297-9E35-973918F748B5}" type="presOf" srcId="{D4F3B16B-D1A0-4520-9265-10953878238E}" destId="{CA3C6E5A-4DE4-4582-8F80-5F95CEE690A5}" srcOrd="0" destOrd="0" presId="urn:microsoft.com/office/officeart/2005/8/layout/orgChart1"/>
    <dgm:cxn modelId="{26EF62F5-C1A8-4495-BA4B-1DA30DF38762}" type="presOf" srcId="{F124CA78-AD08-4A63-87AF-5F4D5E396DB2}" destId="{AFE0AA58-82E8-4602-9D25-50532D6C8934}" srcOrd="0" destOrd="0" presId="urn:microsoft.com/office/officeart/2005/8/layout/orgChart1"/>
    <dgm:cxn modelId="{1F48118A-ED1F-42A5-A5F6-9CD7D0E6069D}" srcId="{2F7E6865-445C-4F1E-B6A6-3B23FA872A41}" destId="{410CB50F-1BEA-4A8B-92A7-5BB8B6EA8633}" srcOrd="0" destOrd="0" parTransId="{AAB52969-8E15-40A9-808C-01B151040C4C}" sibTransId="{FF98DC3D-2129-44C5-BB6E-4CF710355F16}"/>
    <dgm:cxn modelId="{6CD24617-9A4A-4865-A8E9-9C95D65FFC4D}" type="presOf" srcId="{E886EDE8-ECCF-4BFA-9DE9-FCF142F3D8B3}" destId="{E3BCC2BC-AAC2-49E2-BB93-3520914363C6}" srcOrd="0" destOrd="0" presId="urn:microsoft.com/office/officeart/2005/8/layout/orgChart1"/>
    <dgm:cxn modelId="{08A55540-4BC5-458B-9200-5AB7F9B951CD}" type="presOf" srcId="{8308734D-AE86-41BA-8D5E-09B38613DD66}" destId="{CEEDE2F3-0CBE-49CC-A776-3FB351461304}" srcOrd="0" destOrd="0" presId="urn:microsoft.com/office/officeart/2005/8/layout/orgChart1"/>
    <dgm:cxn modelId="{631661D9-63F4-4AF9-9E2C-B4C72645016C}" type="presOf" srcId="{0C1CAC1A-6125-416F-92CA-0FCEEECCA706}" destId="{CCADCD23-1EA9-418E-812E-C6C07772CCAB}" srcOrd="0" destOrd="0" presId="urn:microsoft.com/office/officeart/2005/8/layout/orgChart1"/>
    <dgm:cxn modelId="{671E4654-CC0B-4F7D-AA13-50572E4EDE75}" type="presOf" srcId="{214359B9-5D2D-4977-808A-DB24F4D999FD}" destId="{104BFA8E-88BA-4EE7-B992-16C1583B15A6}" srcOrd="0" destOrd="0" presId="urn:microsoft.com/office/officeart/2005/8/layout/orgChart1"/>
    <dgm:cxn modelId="{B9FB604D-25B6-4405-9508-02A09DB95893}" type="presOf" srcId="{D5DEF478-D775-4552-889D-D6174D2C4ABE}" destId="{D66C5931-3881-4434-AAC2-137280C5B58C}" srcOrd="0" destOrd="0" presId="urn:microsoft.com/office/officeart/2005/8/layout/orgChart1"/>
    <dgm:cxn modelId="{8BB6CC2E-8029-4814-83D1-6B41AF7164E3}" type="presOf" srcId="{B1861BBB-A7E3-4715-BD9E-8BBBBF462214}" destId="{9A4F2126-4AC5-4035-8AD6-DB5223B48AB0}" srcOrd="1" destOrd="0" presId="urn:microsoft.com/office/officeart/2005/8/layout/orgChart1"/>
    <dgm:cxn modelId="{FB2E8572-FB9C-40DC-8996-FC047C8104A8}" type="presOf" srcId="{04492F0F-4B2E-4432-93E3-7B282FB9E998}" destId="{EF122FB7-CEAC-4797-9758-43584AEB8262}" srcOrd="0" destOrd="0" presId="urn:microsoft.com/office/officeart/2005/8/layout/orgChart1"/>
    <dgm:cxn modelId="{8A4995DC-1F82-4055-8B41-BE35A63B4DEC}" type="presOf" srcId="{5BFB944E-F991-497C-A2F4-70B492B79AFC}" destId="{25FD518F-E30B-488E-A8DF-D0D772DF466D}" srcOrd="0" destOrd="0" presId="urn:microsoft.com/office/officeart/2005/8/layout/orgChart1"/>
    <dgm:cxn modelId="{BB7269CF-0EB4-4432-8DBA-9BC30450F4EE}" type="presOf" srcId="{910A74D8-C6F4-4C07-8BDF-00B74833199B}" destId="{349D5D42-27EA-499A-A011-3E41073F082E}" srcOrd="0" destOrd="0" presId="urn:microsoft.com/office/officeart/2005/8/layout/orgChart1"/>
    <dgm:cxn modelId="{0F973108-51B7-4998-99B9-B4C2F1478902}" srcId="{7BC9F2CA-6A73-460C-A0A6-D6A70106031B}" destId="{2F7E6865-445C-4F1E-B6A6-3B23FA872A41}" srcOrd="0" destOrd="0" parTransId="{8EAAF4F5-0480-4C68-A360-59E88D392D99}" sibTransId="{FC2E0404-3C43-43D2-938C-B4DC9AD2A679}"/>
    <dgm:cxn modelId="{0AF3F1B7-25B3-44A0-87EF-2170BECAC56C}" type="presParOf" srcId="{E3BCC2BC-AAC2-49E2-BB93-3520914363C6}" destId="{D6E50403-C081-40AD-8F6D-4A5B71D471A9}" srcOrd="0" destOrd="0" presId="urn:microsoft.com/office/officeart/2005/8/layout/orgChart1"/>
    <dgm:cxn modelId="{77B1E640-FA1F-4E29-BF69-24924BBD7819}" type="presParOf" srcId="{D6E50403-C081-40AD-8F6D-4A5B71D471A9}" destId="{FB4DA4CB-8632-49C3-B61E-2E61E1E8A0D2}" srcOrd="0" destOrd="0" presId="urn:microsoft.com/office/officeart/2005/8/layout/orgChart1"/>
    <dgm:cxn modelId="{B223F5E3-3AB2-4D1F-A5AE-DC245B9340CA}" type="presParOf" srcId="{FB4DA4CB-8632-49C3-B61E-2E61E1E8A0D2}" destId="{D66C5931-3881-4434-AAC2-137280C5B58C}" srcOrd="0" destOrd="0" presId="urn:microsoft.com/office/officeart/2005/8/layout/orgChart1"/>
    <dgm:cxn modelId="{9C98ACFC-F096-45DE-B6FD-9BFBA1FFB105}" type="presParOf" srcId="{FB4DA4CB-8632-49C3-B61E-2E61E1E8A0D2}" destId="{3CCBB7A8-2B27-4745-9073-B0B81DB3A802}" srcOrd="1" destOrd="0" presId="urn:microsoft.com/office/officeart/2005/8/layout/orgChart1"/>
    <dgm:cxn modelId="{946D5336-A8BC-4ACB-96AC-A06E534FFD94}" type="presParOf" srcId="{D6E50403-C081-40AD-8F6D-4A5B71D471A9}" destId="{8183DB1E-E370-4BE8-B34E-97F5BD6E25FC}" srcOrd="1" destOrd="0" presId="urn:microsoft.com/office/officeart/2005/8/layout/orgChart1"/>
    <dgm:cxn modelId="{B49AFC2C-79D2-47F1-838F-13304F21E94A}" type="presParOf" srcId="{D6E50403-C081-40AD-8F6D-4A5B71D471A9}" destId="{E27C3827-CFB7-41B2-9C2C-0A202089D046}" srcOrd="2" destOrd="0" presId="urn:microsoft.com/office/officeart/2005/8/layout/orgChart1"/>
    <dgm:cxn modelId="{37B5FA87-1AC3-4EF7-9B23-56B639579227}" type="presParOf" srcId="{E3BCC2BC-AAC2-49E2-BB93-3520914363C6}" destId="{93FE5FAB-5E33-4544-8F29-7CA7D2D14A65}" srcOrd="1" destOrd="0" presId="urn:microsoft.com/office/officeart/2005/8/layout/orgChart1"/>
    <dgm:cxn modelId="{ABCDB7D3-117D-4566-BC76-56C07566FF22}" type="presParOf" srcId="{93FE5FAB-5E33-4544-8F29-7CA7D2D14A65}" destId="{D28B7661-E68A-44D5-A656-E0D946B080E7}" srcOrd="0" destOrd="0" presId="urn:microsoft.com/office/officeart/2005/8/layout/orgChart1"/>
    <dgm:cxn modelId="{B8D569C2-4269-474E-B85F-77B6A9B0B5C0}" type="presParOf" srcId="{D28B7661-E68A-44D5-A656-E0D946B080E7}" destId="{5CAFA17B-FC68-46A3-9D5B-6E846F32123A}" srcOrd="0" destOrd="0" presId="urn:microsoft.com/office/officeart/2005/8/layout/orgChart1"/>
    <dgm:cxn modelId="{6908044F-9F9A-493D-8EA6-E3000AC9D27E}" type="presParOf" srcId="{D28B7661-E68A-44D5-A656-E0D946B080E7}" destId="{5A397C89-3F7E-4581-8BF8-A766FE27C628}" srcOrd="1" destOrd="0" presId="urn:microsoft.com/office/officeart/2005/8/layout/orgChart1"/>
    <dgm:cxn modelId="{108C3DBE-EA4C-4108-BE74-88C76BBD48EA}" type="presParOf" srcId="{93FE5FAB-5E33-4544-8F29-7CA7D2D14A65}" destId="{56C44624-4B86-4B82-81A0-5D4F78501808}" srcOrd="1" destOrd="0" presId="urn:microsoft.com/office/officeart/2005/8/layout/orgChart1"/>
    <dgm:cxn modelId="{BB2D02B8-96CC-49FE-A8D9-8C1124B59DCB}" type="presParOf" srcId="{56C44624-4B86-4B82-81A0-5D4F78501808}" destId="{ED85EB29-7753-487A-B90C-B108D13724AF}" srcOrd="0" destOrd="0" presId="urn:microsoft.com/office/officeart/2005/8/layout/orgChart1"/>
    <dgm:cxn modelId="{A292A095-1932-4338-A807-98C887D78C9B}" type="presParOf" srcId="{56C44624-4B86-4B82-81A0-5D4F78501808}" destId="{13B35BEF-1E70-41C6-A38F-D7D04BB84427}" srcOrd="1" destOrd="0" presId="urn:microsoft.com/office/officeart/2005/8/layout/orgChart1"/>
    <dgm:cxn modelId="{019ED91A-099F-4E3E-8338-2FA5B4129319}" type="presParOf" srcId="{13B35BEF-1E70-41C6-A38F-D7D04BB84427}" destId="{03B10B41-0229-4337-B2B5-E408ADFDF722}" srcOrd="0" destOrd="0" presId="urn:microsoft.com/office/officeart/2005/8/layout/orgChart1"/>
    <dgm:cxn modelId="{CA76BA48-3525-4367-887A-AA1AA0CBCA1E}" type="presParOf" srcId="{03B10B41-0229-4337-B2B5-E408ADFDF722}" destId="{701CC76C-99C6-4552-8C9F-1D55DA2F2166}" srcOrd="0" destOrd="0" presId="urn:microsoft.com/office/officeart/2005/8/layout/orgChart1"/>
    <dgm:cxn modelId="{C124E6AD-3556-4F3D-B562-C251FDEDC04E}" type="presParOf" srcId="{03B10B41-0229-4337-B2B5-E408ADFDF722}" destId="{709BD8AE-77AD-46D3-AB86-1178A0E134A2}" srcOrd="1" destOrd="0" presId="urn:microsoft.com/office/officeart/2005/8/layout/orgChart1"/>
    <dgm:cxn modelId="{3690511A-3792-4ECD-A310-DAA398F3B4D6}" type="presParOf" srcId="{13B35BEF-1E70-41C6-A38F-D7D04BB84427}" destId="{7B9B8937-049B-4E58-8CA0-F24F0B6B08E9}" srcOrd="1" destOrd="0" presId="urn:microsoft.com/office/officeart/2005/8/layout/orgChart1"/>
    <dgm:cxn modelId="{904D6454-4910-4C6D-9627-6951DE90F4E6}" type="presParOf" srcId="{7B9B8937-049B-4E58-8CA0-F24F0B6B08E9}" destId="{5535A6CA-2234-40E9-BEC2-ECA724972BF6}" srcOrd="0" destOrd="0" presId="urn:microsoft.com/office/officeart/2005/8/layout/orgChart1"/>
    <dgm:cxn modelId="{9397E05F-1F02-4BB9-9E57-D92F6FBFD848}" type="presParOf" srcId="{7B9B8937-049B-4E58-8CA0-F24F0B6B08E9}" destId="{1B8ADAD7-8493-4D5F-B688-48B0B2E45C4C}" srcOrd="1" destOrd="0" presId="urn:microsoft.com/office/officeart/2005/8/layout/orgChart1"/>
    <dgm:cxn modelId="{EF9B81FB-5567-4D0A-9CD1-C9253EADF9F6}" type="presParOf" srcId="{1B8ADAD7-8493-4D5F-B688-48B0B2E45C4C}" destId="{A7C41CAC-F0B8-40E4-AD20-F2BBA2A08F65}" srcOrd="0" destOrd="0" presId="urn:microsoft.com/office/officeart/2005/8/layout/orgChart1"/>
    <dgm:cxn modelId="{4D30AFDB-883E-4F9A-960D-E9E14A1AA8D5}" type="presParOf" srcId="{A7C41CAC-F0B8-40E4-AD20-F2BBA2A08F65}" destId="{CF59824B-EAE1-410F-9292-102EF59F31B3}" srcOrd="0" destOrd="0" presId="urn:microsoft.com/office/officeart/2005/8/layout/orgChart1"/>
    <dgm:cxn modelId="{2D2302EC-F771-4641-AF55-0DF6E5183E85}" type="presParOf" srcId="{A7C41CAC-F0B8-40E4-AD20-F2BBA2A08F65}" destId="{DC74BF53-4750-48A3-9B42-B8BABFEC071D}" srcOrd="1" destOrd="0" presId="urn:microsoft.com/office/officeart/2005/8/layout/orgChart1"/>
    <dgm:cxn modelId="{2CA1EBE7-E25B-44DF-8B13-80D03F2E1018}" type="presParOf" srcId="{1B8ADAD7-8493-4D5F-B688-48B0B2E45C4C}" destId="{9E5F2736-A51F-4EAC-858D-1BC055486F7C}" srcOrd="1" destOrd="0" presId="urn:microsoft.com/office/officeart/2005/8/layout/orgChart1"/>
    <dgm:cxn modelId="{7D00B581-F3E8-4644-85EF-D53BC7CDF7C6}" type="presParOf" srcId="{9E5F2736-A51F-4EAC-858D-1BC055486F7C}" destId="{8378A663-CB84-45E4-8AA6-7B6217899254}" srcOrd="0" destOrd="0" presId="urn:microsoft.com/office/officeart/2005/8/layout/orgChart1"/>
    <dgm:cxn modelId="{4ABB02E1-7904-4C8A-9E41-D624746FC0D5}" type="presParOf" srcId="{9E5F2736-A51F-4EAC-858D-1BC055486F7C}" destId="{53FF95B1-816E-46C2-8671-8DA12CB56019}" srcOrd="1" destOrd="0" presId="urn:microsoft.com/office/officeart/2005/8/layout/orgChart1"/>
    <dgm:cxn modelId="{7FC0FA79-E6FE-4156-BDD4-D639E4A949FA}" type="presParOf" srcId="{53FF95B1-816E-46C2-8671-8DA12CB56019}" destId="{B4061C4B-D5EC-4A64-B2D9-0E4633FAFDF1}" srcOrd="0" destOrd="0" presId="urn:microsoft.com/office/officeart/2005/8/layout/orgChart1"/>
    <dgm:cxn modelId="{5FDB9207-2A06-4772-A549-7574AB235604}" type="presParOf" srcId="{B4061C4B-D5EC-4A64-B2D9-0E4633FAFDF1}" destId="{EF122FB7-CEAC-4797-9758-43584AEB8262}" srcOrd="0" destOrd="0" presId="urn:microsoft.com/office/officeart/2005/8/layout/orgChart1"/>
    <dgm:cxn modelId="{2A2D971A-92A1-49BF-A6C0-145612D162B4}" type="presParOf" srcId="{B4061C4B-D5EC-4A64-B2D9-0E4633FAFDF1}" destId="{9F8A3FF6-98AF-4108-B4CD-95CE25706100}" srcOrd="1" destOrd="0" presId="urn:microsoft.com/office/officeart/2005/8/layout/orgChart1"/>
    <dgm:cxn modelId="{93DCB9A8-DD77-458C-9E7B-C4FEA237205F}" type="presParOf" srcId="{53FF95B1-816E-46C2-8671-8DA12CB56019}" destId="{1BA5D9D7-3B92-4F34-A629-836FBCC06AE9}" srcOrd="1" destOrd="0" presId="urn:microsoft.com/office/officeart/2005/8/layout/orgChart1"/>
    <dgm:cxn modelId="{8DBE6B81-D780-4880-997C-C47055219B90}" type="presParOf" srcId="{53FF95B1-816E-46C2-8671-8DA12CB56019}" destId="{58787FC5-E12B-42E3-8623-A3B5EFF77FAD}" srcOrd="2" destOrd="0" presId="urn:microsoft.com/office/officeart/2005/8/layout/orgChart1"/>
    <dgm:cxn modelId="{7A9F38D0-2916-46AF-860A-E43A87381382}" type="presParOf" srcId="{1B8ADAD7-8493-4D5F-B688-48B0B2E45C4C}" destId="{CD185EE8-3FD5-4CF5-930A-98DFC7547BA3}" srcOrd="2" destOrd="0" presId="urn:microsoft.com/office/officeart/2005/8/layout/orgChart1"/>
    <dgm:cxn modelId="{375DAFAC-0BBE-42A9-A23A-FA88CAFB6462}" type="presParOf" srcId="{7B9B8937-049B-4E58-8CA0-F24F0B6B08E9}" destId="{EA0B9669-C97B-4290-B3CF-E44F6A75A149}" srcOrd="2" destOrd="0" presId="urn:microsoft.com/office/officeart/2005/8/layout/orgChart1"/>
    <dgm:cxn modelId="{7D1D8D5F-D677-4A64-9AFD-7A6A3C0B3CBB}" type="presParOf" srcId="{7B9B8937-049B-4E58-8CA0-F24F0B6B08E9}" destId="{4ED61227-F6E9-401B-A673-6AA42D8FCF44}" srcOrd="3" destOrd="0" presId="urn:microsoft.com/office/officeart/2005/8/layout/orgChart1"/>
    <dgm:cxn modelId="{D7B6A5BC-EAB6-4F91-8349-35A3DE2C7173}" type="presParOf" srcId="{4ED61227-F6E9-401B-A673-6AA42D8FCF44}" destId="{02EF518E-E0D2-45E9-B257-C716D75ED551}" srcOrd="0" destOrd="0" presId="urn:microsoft.com/office/officeart/2005/8/layout/orgChart1"/>
    <dgm:cxn modelId="{F17DC783-D969-4E4F-8998-7E67606B4EE3}" type="presParOf" srcId="{02EF518E-E0D2-45E9-B257-C716D75ED551}" destId="{DDFC1B09-9263-4E35-A974-C887528A30AA}" srcOrd="0" destOrd="0" presId="urn:microsoft.com/office/officeart/2005/8/layout/orgChart1"/>
    <dgm:cxn modelId="{5B852760-5C74-4BA9-B302-7E1D7E73AD6A}" type="presParOf" srcId="{02EF518E-E0D2-45E9-B257-C716D75ED551}" destId="{DA572EC7-19F5-4516-8851-A688FFFB7CF7}" srcOrd="1" destOrd="0" presId="urn:microsoft.com/office/officeart/2005/8/layout/orgChart1"/>
    <dgm:cxn modelId="{78AAAB6C-C5A6-444B-8D0D-C7B2E9CDA7C9}" type="presParOf" srcId="{4ED61227-F6E9-401B-A673-6AA42D8FCF44}" destId="{98A448D4-C620-4FDD-B5FC-A1CC753953BD}" srcOrd="1" destOrd="0" presId="urn:microsoft.com/office/officeart/2005/8/layout/orgChart1"/>
    <dgm:cxn modelId="{E2DF7B68-446B-43BD-A732-C658DEF9402F}" type="presParOf" srcId="{98A448D4-C620-4FDD-B5FC-A1CC753953BD}" destId="{AFE0AA58-82E8-4602-9D25-50532D6C8934}" srcOrd="0" destOrd="0" presId="urn:microsoft.com/office/officeart/2005/8/layout/orgChart1"/>
    <dgm:cxn modelId="{CCA90D2D-6440-48DE-AA39-56E72FFD70A3}" type="presParOf" srcId="{98A448D4-C620-4FDD-B5FC-A1CC753953BD}" destId="{63370D85-361F-4FB0-BA8D-8FFB2CDD4D0D}" srcOrd="1" destOrd="0" presId="urn:microsoft.com/office/officeart/2005/8/layout/orgChart1"/>
    <dgm:cxn modelId="{C3D2CD88-1DD5-4E87-B45A-482E5B2844A8}" type="presParOf" srcId="{63370D85-361F-4FB0-BA8D-8FFB2CDD4D0D}" destId="{FF141F6A-30B3-41D7-8F45-C8D236AB66BA}" srcOrd="0" destOrd="0" presId="urn:microsoft.com/office/officeart/2005/8/layout/orgChart1"/>
    <dgm:cxn modelId="{F0429F20-2B89-4655-80A5-098C924D1C8E}" type="presParOf" srcId="{FF141F6A-30B3-41D7-8F45-C8D236AB66BA}" destId="{25FD518F-E30B-488E-A8DF-D0D772DF466D}" srcOrd="0" destOrd="0" presId="urn:microsoft.com/office/officeart/2005/8/layout/orgChart1"/>
    <dgm:cxn modelId="{9B6AFCE1-D3EA-43C1-B315-468AA9FFC682}" type="presParOf" srcId="{FF141F6A-30B3-41D7-8F45-C8D236AB66BA}" destId="{1F9BE69D-41C3-4C7C-8FC4-7B6882DCB454}" srcOrd="1" destOrd="0" presId="urn:microsoft.com/office/officeart/2005/8/layout/orgChart1"/>
    <dgm:cxn modelId="{9933C3DA-6903-4D2D-AB1C-284B0602797C}" type="presParOf" srcId="{63370D85-361F-4FB0-BA8D-8FFB2CDD4D0D}" destId="{23AC6703-9A8A-4533-A7D1-2E69BA84771E}" srcOrd="1" destOrd="0" presId="urn:microsoft.com/office/officeart/2005/8/layout/orgChart1"/>
    <dgm:cxn modelId="{A0DAE567-554A-49CA-AA48-1DDFC984AC17}" type="presParOf" srcId="{63370D85-361F-4FB0-BA8D-8FFB2CDD4D0D}" destId="{94879BF6-34D2-4581-B929-3504F3797231}" srcOrd="2" destOrd="0" presId="urn:microsoft.com/office/officeart/2005/8/layout/orgChart1"/>
    <dgm:cxn modelId="{B4595615-4C07-4115-B5E0-424715B3D60A}" type="presParOf" srcId="{4ED61227-F6E9-401B-A673-6AA42D8FCF44}" destId="{1D9CE911-1498-4C9F-A972-AE90433A4947}" srcOrd="2" destOrd="0" presId="urn:microsoft.com/office/officeart/2005/8/layout/orgChart1"/>
    <dgm:cxn modelId="{5A8AC335-8265-4E0C-9F33-1D41D51B6FD5}" type="presParOf" srcId="{7B9B8937-049B-4E58-8CA0-F24F0B6B08E9}" destId="{541D7107-8275-45ED-AABE-7A3D2B58AACA}" srcOrd="4" destOrd="0" presId="urn:microsoft.com/office/officeart/2005/8/layout/orgChart1"/>
    <dgm:cxn modelId="{F28EC574-E6A7-4358-B7CD-70CDB437FCE1}" type="presParOf" srcId="{7B9B8937-049B-4E58-8CA0-F24F0B6B08E9}" destId="{96DE42B2-065A-4934-B66C-52C6018C4EAE}" srcOrd="5" destOrd="0" presId="urn:microsoft.com/office/officeart/2005/8/layout/orgChart1"/>
    <dgm:cxn modelId="{96B9D91F-2C57-447E-A46B-6E48CC94BF4F}" type="presParOf" srcId="{96DE42B2-065A-4934-B66C-52C6018C4EAE}" destId="{4DD376DC-051D-405A-8AAB-1BE2D8BBF2BB}" srcOrd="0" destOrd="0" presId="urn:microsoft.com/office/officeart/2005/8/layout/orgChart1"/>
    <dgm:cxn modelId="{53C3C261-4BC6-43EA-AEF1-A706D734FF96}" type="presParOf" srcId="{4DD376DC-051D-405A-8AAB-1BE2D8BBF2BB}" destId="{86A8FD12-6B91-4343-A9EB-063093D7B370}" srcOrd="0" destOrd="0" presId="urn:microsoft.com/office/officeart/2005/8/layout/orgChart1"/>
    <dgm:cxn modelId="{0D902F4B-6393-40D5-B539-059412F55BBE}" type="presParOf" srcId="{4DD376DC-051D-405A-8AAB-1BE2D8BBF2BB}" destId="{658F1288-F326-4202-92B3-5056587BE559}" srcOrd="1" destOrd="0" presId="urn:microsoft.com/office/officeart/2005/8/layout/orgChart1"/>
    <dgm:cxn modelId="{53C3C3DA-EA90-4B18-9EC2-FB1B3791E62D}" type="presParOf" srcId="{96DE42B2-065A-4934-B66C-52C6018C4EAE}" destId="{EBFB20BB-1C0F-4E7B-896A-B636258FFA25}" srcOrd="1" destOrd="0" presId="urn:microsoft.com/office/officeart/2005/8/layout/orgChart1"/>
    <dgm:cxn modelId="{50051E27-E6FF-4345-B650-3FAB2292DD47}" type="presParOf" srcId="{EBFB20BB-1C0F-4E7B-896A-B636258FFA25}" destId="{CA3C6E5A-4DE4-4582-8F80-5F95CEE690A5}" srcOrd="0" destOrd="0" presId="urn:microsoft.com/office/officeart/2005/8/layout/orgChart1"/>
    <dgm:cxn modelId="{6167E894-3168-4B7C-98AE-DB3175D6F9F4}" type="presParOf" srcId="{EBFB20BB-1C0F-4E7B-896A-B636258FFA25}" destId="{221F0271-D86B-4335-BD9A-96CE4B1912F9}" srcOrd="1" destOrd="0" presId="urn:microsoft.com/office/officeart/2005/8/layout/orgChart1"/>
    <dgm:cxn modelId="{B7E03465-FD2D-4AA9-A6A9-B0AA072F4FD2}" type="presParOf" srcId="{221F0271-D86B-4335-BD9A-96CE4B1912F9}" destId="{CEE2B45C-F4EA-4162-BD7B-D68E1A7AA7A2}" srcOrd="0" destOrd="0" presId="urn:microsoft.com/office/officeart/2005/8/layout/orgChart1"/>
    <dgm:cxn modelId="{A6ED2A1B-CE85-45FA-AAEE-FC6345D06C98}" type="presParOf" srcId="{CEE2B45C-F4EA-4162-BD7B-D68E1A7AA7A2}" destId="{CCADCD23-1EA9-418E-812E-C6C07772CCAB}" srcOrd="0" destOrd="0" presId="urn:microsoft.com/office/officeart/2005/8/layout/orgChart1"/>
    <dgm:cxn modelId="{F7C9444E-056F-4B84-A937-2DCFF89DD845}" type="presParOf" srcId="{CEE2B45C-F4EA-4162-BD7B-D68E1A7AA7A2}" destId="{D98A809F-A686-4D41-8E8A-204B6BA54264}" srcOrd="1" destOrd="0" presId="urn:microsoft.com/office/officeart/2005/8/layout/orgChart1"/>
    <dgm:cxn modelId="{3916D9A9-AD1C-4EEA-B586-16CB2CB92C3E}" type="presParOf" srcId="{221F0271-D86B-4335-BD9A-96CE4B1912F9}" destId="{4C831D32-2BFD-487D-8F8A-B4F4BED891C6}" srcOrd="1" destOrd="0" presId="urn:microsoft.com/office/officeart/2005/8/layout/orgChart1"/>
    <dgm:cxn modelId="{C5D3641C-963C-4976-B86B-12C977EC778A}" type="presParOf" srcId="{221F0271-D86B-4335-BD9A-96CE4B1912F9}" destId="{4386C5ED-93AD-44F2-B1D7-CA0D5B1FED1E}" srcOrd="2" destOrd="0" presId="urn:microsoft.com/office/officeart/2005/8/layout/orgChart1"/>
    <dgm:cxn modelId="{F665AD7F-F09B-4C07-B0FC-17E6A1065411}" type="presParOf" srcId="{96DE42B2-065A-4934-B66C-52C6018C4EAE}" destId="{DDEEFDDD-02C3-456D-A3E7-8ED49AF316AA}" srcOrd="2" destOrd="0" presId="urn:microsoft.com/office/officeart/2005/8/layout/orgChart1"/>
    <dgm:cxn modelId="{88163A00-B47E-4882-ADFD-92E899F5B70C}" type="presParOf" srcId="{7B9B8937-049B-4E58-8CA0-F24F0B6B08E9}" destId="{DE313D95-6ADC-4DC8-B77D-686EAF7FA5BD}" srcOrd="6" destOrd="0" presId="urn:microsoft.com/office/officeart/2005/8/layout/orgChart1"/>
    <dgm:cxn modelId="{0B9512D1-6AD9-40FF-8098-2832E92DEEC4}" type="presParOf" srcId="{7B9B8937-049B-4E58-8CA0-F24F0B6B08E9}" destId="{959AE862-8FA9-4021-A995-1BA0D865934D}" srcOrd="7" destOrd="0" presId="urn:microsoft.com/office/officeart/2005/8/layout/orgChart1"/>
    <dgm:cxn modelId="{48FFE5E3-E4ED-4D22-A059-E5F5D8092B38}" type="presParOf" srcId="{959AE862-8FA9-4021-A995-1BA0D865934D}" destId="{ACC9811B-FE5E-4B45-B6E5-D9FC6E382D18}" srcOrd="0" destOrd="0" presId="urn:microsoft.com/office/officeart/2005/8/layout/orgChart1"/>
    <dgm:cxn modelId="{2BFCA50E-3BD4-4DF4-88B0-2D3E77B6BB64}" type="presParOf" srcId="{ACC9811B-FE5E-4B45-B6E5-D9FC6E382D18}" destId="{B255F819-C528-4BFA-87A8-6ED76802C3EB}" srcOrd="0" destOrd="0" presId="urn:microsoft.com/office/officeart/2005/8/layout/orgChart1"/>
    <dgm:cxn modelId="{CA4F7BAD-849C-4167-AB5C-AC20C4E524E6}" type="presParOf" srcId="{ACC9811B-FE5E-4B45-B6E5-D9FC6E382D18}" destId="{09FF8148-320A-45C5-8D00-B28E80D34B76}" srcOrd="1" destOrd="0" presId="urn:microsoft.com/office/officeart/2005/8/layout/orgChart1"/>
    <dgm:cxn modelId="{A92E6923-37D7-4A05-AD09-A9379C60BEA9}" type="presParOf" srcId="{959AE862-8FA9-4021-A995-1BA0D865934D}" destId="{B86B0092-F609-4DA8-8A0C-835102DE8E9A}" srcOrd="1" destOrd="0" presId="urn:microsoft.com/office/officeart/2005/8/layout/orgChart1"/>
    <dgm:cxn modelId="{F7E703F8-467A-4C89-A029-107D238F848E}" type="presParOf" srcId="{B86B0092-F609-4DA8-8A0C-835102DE8E9A}" destId="{7EC6F8A0-D6FC-4005-997D-A6123E98867F}" srcOrd="0" destOrd="0" presId="urn:microsoft.com/office/officeart/2005/8/layout/orgChart1"/>
    <dgm:cxn modelId="{4F1A75F4-032B-477B-AFFF-35301111C9D3}" type="presParOf" srcId="{B86B0092-F609-4DA8-8A0C-835102DE8E9A}" destId="{97D43CFF-C221-4088-95C9-4707275A558F}" srcOrd="1" destOrd="0" presId="urn:microsoft.com/office/officeart/2005/8/layout/orgChart1"/>
    <dgm:cxn modelId="{02586F33-0EFE-4C1D-AFE2-F5451A1BF133}" type="presParOf" srcId="{97D43CFF-C221-4088-95C9-4707275A558F}" destId="{A18D2D21-2996-4162-A7A2-246E2A1F9020}" srcOrd="0" destOrd="0" presId="urn:microsoft.com/office/officeart/2005/8/layout/orgChart1"/>
    <dgm:cxn modelId="{A9131D4C-5165-474F-8885-F5B1316DB008}" type="presParOf" srcId="{A18D2D21-2996-4162-A7A2-246E2A1F9020}" destId="{2F9F06A7-6DB2-4FAF-B259-BF15540E0338}" srcOrd="0" destOrd="0" presId="urn:microsoft.com/office/officeart/2005/8/layout/orgChart1"/>
    <dgm:cxn modelId="{7E5BED01-E297-4630-B9DF-6CC7A7CFB446}" type="presParOf" srcId="{A18D2D21-2996-4162-A7A2-246E2A1F9020}" destId="{9A4F2126-4AC5-4035-8AD6-DB5223B48AB0}" srcOrd="1" destOrd="0" presId="urn:microsoft.com/office/officeart/2005/8/layout/orgChart1"/>
    <dgm:cxn modelId="{9DDCA5FF-DC1E-426E-9402-93DA0AB42DCD}" type="presParOf" srcId="{97D43CFF-C221-4088-95C9-4707275A558F}" destId="{A0742EF0-B7B0-4232-858C-F86FAAF01D8C}" srcOrd="1" destOrd="0" presId="urn:microsoft.com/office/officeart/2005/8/layout/orgChart1"/>
    <dgm:cxn modelId="{622222F1-B36D-4980-A6B0-305FC52BBE1B}" type="presParOf" srcId="{97D43CFF-C221-4088-95C9-4707275A558F}" destId="{8DF58C67-79E0-4E1A-BDE4-27404EE81065}" srcOrd="2" destOrd="0" presId="urn:microsoft.com/office/officeart/2005/8/layout/orgChart1"/>
    <dgm:cxn modelId="{4E4D31CD-0A9F-4C37-BEFB-63A38CFB5059}" type="presParOf" srcId="{959AE862-8FA9-4021-A995-1BA0D865934D}" destId="{AAA930AD-34FA-489F-BFB9-529FFEBE385A}" srcOrd="2" destOrd="0" presId="urn:microsoft.com/office/officeart/2005/8/layout/orgChart1"/>
    <dgm:cxn modelId="{2AB76A2A-FDC3-431E-BC1D-280E2ED1A104}" type="presParOf" srcId="{7B9B8937-049B-4E58-8CA0-F24F0B6B08E9}" destId="{104BFA8E-88BA-4EE7-B992-16C1583B15A6}" srcOrd="8" destOrd="0" presId="urn:microsoft.com/office/officeart/2005/8/layout/orgChart1"/>
    <dgm:cxn modelId="{DEFCBD1F-C738-43AC-A666-96CB70F7F6CC}" type="presParOf" srcId="{7B9B8937-049B-4E58-8CA0-F24F0B6B08E9}" destId="{4E3A5E23-D55C-48AE-9E9F-8F9DD1ABF66D}" srcOrd="9" destOrd="0" presId="urn:microsoft.com/office/officeart/2005/8/layout/orgChart1"/>
    <dgm:cxn modelId="{A2D1EE67-0B5A-4C7B-9AA7-C0F0D9EDF929}" type="presParOf" srcId="{4E3A5E23-D55C-48AE-9E9F-8F9DD1ABF66D}" destId="{9CD4E046-8585-4645-B55D-2A1AFAC12EB6}" srcOrd="0" destOrd="0" presId="urn:microsoft.com/office/officeart/2005/8/layout/orgChart1"/>
    <dgm:cxn modelId="{BB782770-FB0B-4114-9224-F65B96DB5887}" type="presParOf" srcId="{9CD4E046-8585-4645-B55D-2A1AFAC12EB6}" destId="{CEEDE2F3-0CBE-49CC-A776-3FB351461304}" srcOrd="0" destOrd="0" presId="urn:microsoft.com/office/officeart/2005/8/layout/orgChart1"/>
    <dgm:cxn modelId="{58A860CB-DC37-46D8-9A1C-9DBB59C82C0F}" type="presParOf" srcId="{9CD4E046-8585-4645-B55D-2A1AFAC12EB6}" destId="{91D63BBF-67B8-406B-A5E3-EAC48EF9EB3F}" srcOrd="1" destOrd="0" presId="urn:microsoft.com/office/officeart/2005/8/layout/orgChart1"/>
    <dgm:cxn modelId="{B3D90B91-7B28-405D-8737-D975EAB85A8A}" type="presParOf" srcId="{4E3A5E23-D55C-48AE-9E9F-8F9DD1ABF66D}" destId="{B5451350-7ED8-489D-913E-9DA4C58994CB}" srcOrd="1" destOrd="0" presId="urn:microsoft.com/office/officeart/2005/8/layout/orgChart1"/>
    <dgm:cxn modelId="{1DFC00F7-0AD3-4796-B623-4BE429C001E2}" type="presParOf" srcId="{B5451350-7ED8-489D-913E-9DA4C58994CB}" destId="{5DA369F1-9D63-407B-860C-6BF37FD9F1A3}" srcOrd="0" destOrd="0" presId="urn:microsoft.com/office/officeart/2005/8/layout/orgChart1"/>
    <dgm:cxn modelId="{205B63FF-BB76-487B-B4E5-76F9DC094A31}" type="presParOf" srcId="{B5451350-7ED8-489D-913E-9DA4C58994CB}" destId="{250786EF-F6E7-49A6-9375-59F59F0D1128}" srcOrd="1" destOrd="0" presId="urn:microsoft.com/office/officeart/2005/8/layout/orgChart1"/>
    <dgm:cxn modelId="{C35DC6DB-8A04-48C0-86C2-98EA3BC79B42}" type="presParOf" srcId="{250786EF-F6E7-49A6-9375-59F59F0D1128}" destId="{7570016D-DD79-40D5-82D8-305D9EC3DC05}" srcOrd="0" destOrd="0" presId="urn:microsoft.com/office/officeart/2005/8/layout/orgChart1"/>
    <dgm:cxn modelId="{6C2E791E-4C26-4089-A6A8-FA118B4AFB19}" type="presParOf" srcId="{7570016D-DD79-40D5-82D8-305D9EC3DC05}" destId="{349D5D42-27EA-499A-A011-3E41073F082E}" srcOrd="0" destOrd="0" presId="urn:microsoft.com/office/officeart/2005/8/layout/orgChart1"/>
    <dgm:cxn modelId="{7F6F8F25-99AA-4875-AF38-5B2B5AFFCB14}" type="presParOf" srcId="{7570016D-DD79-40D5-82D8-305D9EC3DC05}" destId="{E11A3CD6-0CAE-4399-8FFD-E042346A6ED5}" srcOrd="1" destOrd="0" presId="urn:microsoft.com/office/officeart/2005/8/layout/orgChart1"/>
    <dgm:cxn modelId="{33AB6A1C-420C-414F-86B0-37F6FD46E803}" type="presParOf" srcId="{250786EF-F6E7-49A6-9375-59F59F0D1128}" destId="{E5CBE238-A55E-44FA-A726-14DABCD8743B}" srcOrd="1" destOrd="0" presId="urn:microsoft.com/office/officeart/2005/8/layout/orgChart1"/>
    <dgm:cxn modelId="{49E48DA0-5EEA-4606-A4FC-349975F72CF2}" type="presParOf" srcId="{250786EF-F6E7-49A6-9375-59F59F0D1128}" destId="{3782B9F5-2B11-44A9-92BC-83AE25E6CA7C}" srcOrd="2" destOrd="0" presId="urn:microsoft.com/office/officeart/2005/8/layout/orgChart1"/>
    <dgm:cxn modelId="{1E3F7CCD-F51B-4252-BFEB-072B5C003E3B}" type="presParOf" srcId="{4E3A5E23-D55C-48AE-9E9F-8F9DD1ABF66D}" destId="{B1953DC7-32B9-4733-BEE5-5D786EC10E31}" srcOrd="2" destOrd="0" presId="urn:microsoft.com/office/officeart/2005/8/layout/orgChart1"/>
    <dgm:cxn modelId="{60835294-10FC-4B6C-907B-0B6828CA1779}" type="presParOf" srcId="{13B35BEF-1E70-41C6-A38F-D7D04BB84427}" destId="{C159CB4F-52EB-4F1F-A916-4D2C06A8D42E}" srcOrd="2" destOrd="0" presId="urn:microsoft.com/office/officeart/2005/8/layout/orgChart1"/>
    <dgm:cxn modelId="{5EC76EE9-24CC-424E-A7AF-3EA98290D739}" type="presParOf" srcId="{93FE5FAB-5E33-4544-8F29-7CA7D2D14A65}" destId="{B8079E32-0536-4EB2-8460-D76B8E075051}" srcOrd="2" destOrd="0" presId="urn:microsoft.com/office/officeart/2005/8/layout/orgChart1"/>
    <dgm:cxn modelId="{079FBFB2-9D5A-422C-90E7-98EE847055C6}" type="presParOf" srcId="{E3BCC2BC-AAC2-49E2-BB93-3520914363C6}" destId="{EEDA9C03-1DF1-4CCD-A737-F877A9BF0A0E}" srcOrd="2" destOrd="0" presId="urn:microsoft.com/office/officeart/2005/8/layout/orgChart1"/>
    <dgm:cxn modelId="{9F6476B5-7C6D-44E8-BC47-59698B75327D}" type="presParOf" srcId="{EEDA9C03-1DF1-4CCD-A737-F877A9BF0A0E}" destId="{02EB4CB9-4000-4333-8B1E-59A150A0A183}" srcOrd="0" destOrd="0" presId="urn:microsoft.com/office/officeart/2005/8/layout/orgChart1"/>
    <dgm:cxn modelId="{F656415F-11DA-429F-B68D-EEC8E721BA5B}" type="presParOf" srcId="{02EB4CB9-4000-4333-8B1E-59A150A0A183}" destId="{C7AE8F7E-F319-45E2-B178-09C1B78AFCB8}" srcOrd="0" destOrd="0" presId="urn:microsoft.com/office/officeart/2005/8/layout/orgChart1"/>
    <dgm:cxn modelId="{51FF68F5-86BF-4991-9AC5-D32BAA02BE35}" type="presParOf" srcId="{02EB4CB9-4000-4333-8B1E-59A150A0A183}" destId="{33ED5902-B80F-4582-A003-4D43C9C271E5}" srcOrd="1" destOrd="0" presId="urn:microsoft.com/office/officeart/2005/8/layout/orgChart1"/>
    <dgm:cxn modelId="{223E8334-4A94-4257-9D31-F547D0F56B04}" type="presParOf" srcId="{EEDA9C03-1DF1-4CCD-A737-F877A9BF0A0E}" destId="{A2855FCB-2057-4391-817B-974A73F5EDA6}" srcOrd="1" destOrd="0" presId="urn:microsoft.com/office/officeart/2005/8/layout/orgChart1"/>
    <dgm:cxn modelId="{A2BD9587-4E2C-4FF0-A810-5A845426584F}" type="presParOf" srcId="{EEDA9C03-1DF1-4CCD-A737-F877A9BF0A0E}" destId="{0A3E999F-B8F5-43E5-8CE6-F3C94B1851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86EDE8-ECCF-4BFA-9DE9-FCF142F3D8B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F7E6865-445C-4F1E-B6A6-3B23FA872A41}">
      <dgm:prSet phldrT="[Text]" custT="1"/>
      <dgm:spPr/>
      <dgm:t>
        <a:bodyPr/>
        <a:lstStyle/>
        <a:p>
          <a:r>
            <a:rPr lang="en-GB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HR Operations</a:t>
          </a:r>
        </a:p>
      </dgm:t>
    </dgm:pt>
    <dgm:pt modelId="{8EAAF4F5-0480-4C68-A360-59E88D392D99}" type="parTrans" cxnId="{0F973108-51B7-4998-99B9-B4C2F1478902}">
      <dgm:prSet/>
      <dgm:spPr>
        <a:ln w="0">
          <a:solidFill>
            <a:schemeClr val="bg1">
              <a:alpha val="0"/>
            </a:schemeClr>
          </a:solidFill>
        </a:ln>
      </dgm:spPr>
      <dgm:t>
        <a:bodyPr/>
        <a:lstStyle/>
        <a:p>
          <a:endParaRPr lang="en-GB" baseline="0">
            <a:solidFill>
              <a:schemeClr val="bg1"/>
            </a:solidFill>
          </a:endParaRPr>
        </a:p>
      </dgm:t>
    </dgm:pt>
    <dgm:pt modelId="{FC2E0404-3C43-43D2-938C-B4DC9AD2A679}" type="sibTrans" cxnId="{0F973108-51B7-4998-99B9-B4C2F1478902}">
      <dgm:prSet/>
      <dgm:spPr/>
      <dgm:t>
        <a:bodyPr/>
        <a:lstStyle/>
        <a:p>
          <a:endParaRPr lang="en-GB"/>
        </a:p>
      </dgm:t>
    </dgm:pt>
    <dgm:pt modelId="{410CB50F-1BEA-4A8B-92A7-5BB8B6EA8633}">
      <dgm:prSet phldrT="[Text]" custT="1"/>
      <dgm:spPr/>
      <dgm:t>
        <a:bodyPr/>
        <a:lstStyle/>
        <a:p>
          <a:r>
            <a:rPr lang="en-GB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Advisor Team</a:t>
          </a:r>
        </a:p>
      </dgm:t>
    </dgm:pt>
    <dgm:pt modelId="{AAB52969-8E15-40A9-808C-01B151040C4C}" type="parTrans" cxnId="{1F48118A-ED1F-42A5-A5F6-9CD7D0E6069D}">
      <dgm:prSet/>
      <dgm:spPr/>
      <dgm:t>
        <a:bodyPr/>
        <a:lstStyle/>
        <a:p>
          <a:endParaRPr lang="en-GB"/>
        </a:p>
      </dgm:t>
    </dgm:pt>
    <dgm:pt modelId="{FF98DC3D-2129-44C5-BB6E-4CF710355F16}" type="sibTrans" cxnId="{1F48118A-ED1F-42A5-A5F6-9CD7D0E6069D}">
      <dgm:prSet/>
      <dgm:spPr/>
      <dgm:t>
        <a:bodyPr/>
        <a:lstStyle/>
        <a:p>
          <a:endParaRPr lang="en-GB"/>
        </a:p>
      </dgm:t>
    </dgm:pt>
    <dgm:pt modelId="{21299405-A3D5-4710-A3DB-9B0B0D5B549E}">
      <dgm:prSet phldrT="[Text]" custT="1"/>
      <dgm:spPr/>
      <dgm:t>
        <a:bodyPr/>
        <a:lstStyle/>
        <a:p>
          <a:r>
            <a:rPr lang="en-GB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Service Centre Team</a:t>
          </a:r>
        </a:p>
      </dgm:t>
    </dgm:pt>
    <dgm:pt modelId="{CBB383D4-4211-45B7-89EA-983FA6D146B8}" type="parTrans" cxnId="{96757A58-C175-4F91-8800-F1F965437BDB}">
      <dgm:prSet/>
      <dgm:spPr/>
      <dgm:t>
        <a:bodyPr/>
        <a:lstStyle/>
        <a:p>
          <a:endParaRPr lang="en-GB"/>
        </a:p>
      </dgm:t>
    </dgm:pt>
    <dgm:pt modelId="{18BD6ABA-6A47-4FEF-8216-1E6D82DCD8E1}" type="sibTrans" cxnId="{96757A58-C175-4F91-8800-F1F965437BDB}">
      <dgm:prSet/>
      <dgm:spPr/>
      <dgm:t>
        <a:bodyPr/>
        <a:lstStyle/>
        <a:p>
          <a:endParaRPr lang="en-GB"/>
        </a:p>
      </dgm:t>
    </dgm:pt>
    <dgm:pt modelId="{0DA27619-1194-465F-8FE7-3DE9FF2ED8EE}">
      <dgm:prSet phldrT="[Text]" custT="1"/>
      <dgm:spPr/>
      <dgm:t>
        <a:bodyPr/>
        <a:lstStyle/>
        <a:p>
          <a:r>
            <a:rPr lang="en-GB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Resourcing Team</a:t>
          </a:r>
        </a:p>
      </dgm:t>
    </dgm:pt>
    <dgm:pt modelId="{4DE4DCA7-7336-4CBC-AD83-8440FCB3E006}" type="parTrans" cxnId="{82D17BCF-51A2-4013-A9B2-85D79E42127A}">
      <dgm:prSet/>
      <dgm:spPr/>
      <dgm:t>
        <a:bodyPr/>
        <a:lstStyle/>
        <a:p>
          <a:endParaRPr lang="en-GB"/>
        </a:p>
      </dgm:t>
    </dgm:pt>
    <dgm:pt modelId="{106D940E-39CE-4E7C-A664-CA8F8F6D62DD}" type="sibTrans" cxnId="{82D17BCF-51A2-4013-A9B2-85D79E42127A}">
      <dgm:prSet/>
      <dgm:spPr/>
      <dgm:t>
        <a:bodyPr/>
        <a:lstStyle/>
        <a:p>
          <a:endParaRPr lang="en-GB"/>
        </a:p>
      </dgm:t>
    </dgm:pt>
    <dgm:pt modelId="{04492F0F-4B2E-4432-93E3-7B282FB9E998}">
      <dgm:prSet custT="1"/>
      <dgm:spPr/>
      <dgm:t>
        <a:bodyPr/>
        <a:lstStyle/>
        <a:p>
          <a:pPr algn="ctr"/>
          <a:endParaRPr lang="en-GB" sz="105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r>
            <a:rPr lang="en-GB" sz="1100" b="0" dirty="0" smtClea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x8</a:t>
          </a:r>
          <a:endParaRPr lang="en-GB" sz="11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endParaRPr lang="en-GB" sz="105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endParaRPr lang="en-GB" sz="105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45FCB599-7D2D-4EB3-AB1C-F14325F829C9}" type="parTrans" cxnId="{7528A5BB-2DB8-4A4A-B45F-7AA366E2B0E2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FD2C9AB9-54C0-4428-9B55-61A09A099EF1}" type="sibTrans" cxnId="{7528A5BB-2DB8-4A4A-B45F-7AA366E2B0E2}">
      <dgm:prSet/>
      <dgm:spPr/>
      <dgm:t>
        <a:bodyPr/>
        <a:lstStyle/>
        <a:p>
          <a:endParaRPr lang="en-GB"/>
        </a:p>
      </dgm:t>
    </dgm:pt>
    <dgm:pt modelId="{5BFB944E-F991-497C-A2F4-70B492B79AFC}">
      <dgm:prSet custT="1"/>
      <dgm:spPr/>
      <dgm:t>
        <a:bodyPr/>
        <a:lstStyle/>
        <a:p>
          <a:endParaRPr lang="en-GB" sz="1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endParaRPr lang="en-GB" sz="1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Acting Team Leader</a:t>
          </a:r>
        </a:p>
        <a:p>
          <a:r>
            <a:rPr lang="en-GB" sz="11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x1</a:t>
          </a:r>
        </a:p>
        <a:p>
          <a:endParaRPr lang="en-GB" sz="700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Team</a:t>
          </a:r>
        </a:p>
        <a:p>
          <a:r>
            <a:rPr lang="en-GB" sz="11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x7</a:t>
          </a:r>
          <a:endParaRPr lang="en-GB" sz="11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endParaRPr lang="en-GB" sz="1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endParaRPr lang="en-GB" sz="1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124CA78-AD08-4A63-87AF-5F4D5E396DB2}" type="parTrans" cxnId="{CB784B05-4683-4E48-B089-8612B3CB90FC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820C9678-6833-4426-BDFD-F57B53BD9C5B}" type="sibTrans" cxnId="{CB784B05-4683-4E48-B089-8612B3CB90FC}">
      <dgm:prSet/>
      <dgm:spPr/>
      <dgm:t>
        <a:bodyPr/>
        <a:lstStyle/>
        <a:p>
          <a:endParaRPr lang="en-GB"/>
        </a:p>
      </dgm:t>
    </dgm:pt>
    <dgm:pt modelId="{0C1CAC1A-6125-416F-92CA-0FCEEECCA706}">
      <dgm:prSet custT="1"/>
      <dgm:spPr/>
      <dgm:t>
        <a:bodyPr/>
        <a:lstStyle/>
        <a:p>
          <a:pPr algn="ctr">
            <a:spcAft>
              <a:spcPct val="35000"/>
            </a:spcAft>
          </a:pPr>
          <a:endParaRPr lang="en-GB" sz="1100" b="1" dirty="0" smtClean="0">
            <a:solidFill>
              <a:schemeClr val="accent1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algn="ctr">
            <a:spcAft>
              <a:spcPts val="200"/>
            </a:spcAft>
          </a:pPr>
          <a:r>
            <a:rPr lang="en-GB" sz="105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x10</a:t>
          </a:r>
          <a:endParaRPr lang="en-GB" sz="105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algn="ctr">
            <a:spcAft>
              <a:spcPts val="200"/>
            </a:spcAft>
          </a:pPr>
          <a:endParaRPr lang="en-GB" sz="105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F3B16B-D1A0-4520-9265-10953878238E}" type="parTrans" cxnId="{7C412A02-6D83-40A3-BBDC-C132209DBBB4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A5ACB1AC-1149-483F-A72E-4556E6689050}" type="sibTrans" cxnId="{7C412A02-6D83-40A3-BBDC-C132209DBBB4}">
      <dgm:prSet/>
      <dgm:spPr/>
      <dgm:t>
        <a:bodyPr/>
        <a:lstStyle/>
        <a:p>
          <a:endParaRPr lang="en-GB"/>
        </a:p>
      </dgm:t>
    </dgm:pt>
    <dgm:pt modelId="{2FE6027B-9A85-4C03-8F4B-3070F52283A7}">
      <dgm:prSet custT="1"/>
      <dgm:spPr/>
      <dgm:t>
        <a:bodyPr/>
        <a:lstStyle/>
        <a:p>
          <a:r>
            <a:rPr lang="en-GB" sz="1100" b="1" dirty="0" err="1" smtClean="0">
              <a:latin typeface="+mj-lt"/>
            </a:rPr>
            <a:t>HcR</a:t>
          </a:r>
          <a:r>
            <a:rPr lang="en-GB" sz="1100" b="1" dirty="0" smtClean="0">
              <a:latin typeface="+mj-lt"/>
            </a:rPr>
            <a:t> Project Lead</a:t>
          </a:r>
        </a:p>
      </dgm:t>
    </dgm:pt>
    <dgm:pt modelId="{3A432B46-4CDE-47F0-89B8-93C0D6E07872}" type="parTrans" cxnId="{690920E5-0220-42B4-B623-D9DF66650751}">
      <dgm:prSet/>
      <dgm:spPr/>
      <dgm:t>
        <a:bodyPr/>
        <a:lstStyle/>
        <a:p>
          <a:endParaRPr lang="en-GB"/>
        </a:p>
      </dgm:t>
    </dgm:pt>
    <dgm:pt modelId="{713D4F48-48E1-4F1C-8DD2-7326B16CA88E}" type="sibTrans" cxnId="{690920E5-0220-42B4-B623-D9DF66650751}">
      <dgm:prSet/>
      <dgm:spPr/>
      <dgm:t>
        <a:bodyPr/>
        <a:lstStyle/>
        <a:p>
          <a:endParaRPr lang="en-GB"/>
        </a:p>
      </dgm:t>
    </dgm:pt>
    <dgm:pt modelId="{F543AD3D-9244-40B2-989E-3218E948747D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Senior HR Advisor</a:t>
          </a:r>
        </a:p>
      </dgm:t>
    </dgm:pt>
    <dgm:pt modelId="{287AD19D-374F-4412-A392-D1D88F9C7A53}" type="parTrans" cxnId="{AAD6164F-5900-4684-8BC1-27B18DE272B4}">
      <dgm:prSet/>
      <dgm:spPr/>
      <dgm:t>
        <a:bodyPr/>
        <a:lstStyle/>
        <a:p>
          <a:endParaRPr lang="en-GB"/>
        </a:p>
      </dgm:t>
    </dgm:pt>
    <dgm:pt modelId="{388276D9-76C0-4016-BCDC-B6D100D670B5}" type="sibTrans" cxnId="{AAD6164F-5900-4684-8BC1-27B18DE272B4}">
      <dgm:prSet/>
      <dgm:spPr/>
      <dgm:t>
        <a:bodyPr/>
        <a:lstStyle/>
        <a:p>
          <a:endParaRPr lang="en-GB"/>
        </a:p>
      </dgm:t>
    </dgm:pt>
    <dgm:pt modelId="{8E53CA0F-26F2-488B-B777-8B233266EAB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Operations</a:t>
          </a:r>
          <a:endParaRPr lang="en-GB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C544455-3565-4099-B53B-7530E0C32F34}" type="parTrans" cxnId="{053F3AEB-6082-498F-8BB9-C1C036D26299}">
      <dgm:prSet/>
      <dgm:spPr/>
      <dgm:t>
        <a:bodyPr/>
        <a:lstStyle/>
        <a:p>
          <a:endParaRPr lang="en-GB"/>
        </a:p>
      </dgm:t>
    </dgm:pt>
    <dgm:pt modelId="{8A9A0C80-3325-4AEA-AFDC-44192853D7A6}" type="sibTrans" cxnId="{053F3AEB-6082-498F-8BB9-C1C036D26299}">
      <dgm:prSet/>
      <dgm:spPr/>
      <dgm:t>
        <a:bodyPr/>
        <a:lstStyle/>
        <a:p>
          <a:endParaRPr lang="en-GB"/>
        </a:p>
      </dgm:t>
    </dgm:pt>
    <dgm:pt modelId="{21CBC3C0-51A5-480B-80FE-2A3DCE242338}">
      <dgm:prSet custT="1"/>
      <dgm:spPr/>
      <dgm:t>
        <a:bodyPr/>
        <a:lstStyle/>
        <a:p>
          <a:r>
            <a:rPr lang="en-GB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ER &amp; Policy</a:t>
          </a:r>
          <a:endParaRPr lang="en-GB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4C4EFA59-6018-49B8-AB8C-B051A3E11E01}" type="parTrans" cxnId="{6DD76F55-2375-47F3-903E-BEF737B21D78}">
      <dgm:prSet/>
      <dgm:spPr/>
      <dgm:t>
        <a:bodyPr/>
        <a:lstStyle/>
        <a:p>
          <a:endParaRPr lang="en-GB"/>
        </a:p>
      </dgm:t>
    </dgm:pt>
    <dgm:pt modelId="{B8E2C7A6-E4EA-423B-8DDA-00F46116C743}" type="sibTrans" cxnId="{6DD76F55-2375-47F3-903E-BEF737B21D78}">
      <dgm:prSet/>
      <dgm:spPr/>
      <dgm:t>
        <a:bodyPr/>
        <a:lstStyle/>
        <a:p>
          <a:endParaRPr lang="en-GB"/>
        </a:p>
      </dgm:t>
    </dgm:pt>
    <dgm:pt modelId="{0BB8EDA6-AB97-4436-8783-905BBF480173}">
      <dgm:prSet custT="1"/>
      <dgm:spPr/>
      <dgm:t>
        <a:bodyPr/>
        <a:lstStyle/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Senior ER &amp; Policy Manager</a:t>
          </a:r>
        </a:p>
      </dgm:t>
    </dgm:pt>
    <dgm:pt modelId="{8AC11AD6-6DAB-44B8-8513-7C0CF35CC44E}" type="parTrans" cxnId="{3B286101-F982-478D-8893-E3CF4495D3B7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8F8E2531-68A3-4612-BDBA-D7B4D2671519}" type="sibTrans" cxnId="{3B286101-F982-478D-8893-E3CF4495D3B7}">
      <dgm:prSet/>
      <dgm:spPr/>
      <dgm:t>
        <a:bodyPr/>
        <a:lstStyle/>
        <a:p>
          <a:endParaRPr lang="en-GB"/>
        </a:p>
      </dgm:t>
    </dgm:pt>
    <dgm:pt modelId="{7BA55CD6-8A8C-4808-AC29-17431966FE8A}">
      <dgm:prSet custT="1"/>
      <dgm:spPr/>
      <dgm:t>
        <a:bodyPr/>
        <a:lstStyle/>
        <a:p>
          <a:r>
            <a: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Policy Support</a:t>
          </a:r>
        </a:p>
      </dgm:t>
    </dgm:pt>
    <dgm:pt modelId="{5220FC1F-F1EE-4E9A-996B-C140BA83BB6E}" type="parTrans" cxnId="{F9BA626F-64FB-43BC-93C4-349E6C9D8FE6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F7AC4E9D-7C5C-4A38-8AF3-2FF51AFA480D}" type="sibTrans" cxnId="{F9BA626F-64FB-43BC-93C4-349E6C9D8FE6}">
      <dgm:prSet/>
      <dgm:spPr/>
      <dgm:t>
        <a:bodyPr/>
        <a:lstStyle/>
        <a:p>
          <a:endParaRPr lang="en-GB"/>
        </a:p>
      </dgm:t>
    </dgm:pt>
    <dgm:pt modelId="{0314631A-7B28-48FC-B458-A42319534E75}">
      <dgm:prSet custT="1"/>
      <dgm:spPr/>
      <dgm:t>
        <a:bodyPr/>
        <a:lstStyle/>
        <a:p>
          <a:r>
            <a:rPr lang="en-GB" sz="1100" b="1" dirty="0" smtClean="0">
              <a:latin typeface="+mj-lt"/>
            </a:rPr>
            <a:t>HR Engagement Lead</a:t>
          </a:r>
        </a:p>
      </dgm:t>
    </dgm:pt>
    <dgm:pt modelId="{A9367443-58AA-4621-92B3-51EFE2CA39A5}" type="parTrans" cxnId="{C927FE60-BC87-4933-B1F8-42F2A98AF8AB}">
      <dgm:prSet/>
      <dgm:spPr/>
      <dgm:t>
        <a:bodyPr/>
        <a:lstStyle/>
        <a:p>
          <a:endParaRPr lang="en-GB"/>
        </a:p>
      </dgm:t>
    </dgm:pt>
    <dgm:pt modelId="{AEDBE725-C10D-452E-9ED5-7FF520EB6902}" type="sibTrans" cxnId="{C927FE60-BC87-4933-B1F8-42F2A98AF8AB}">
      <dgm:prSet/>
      <dgm:spPr/>
      <dgm:t>
        <a:bodyPr/>
        <a:lstStyle/>
        <a:p>
          <a:endParaRPr lang="en-GB"/>
        </a:p>
      </dgm:t>
    </dgm:pt>
    <dgm:pt modelId="{E3BCC2BC-AAC2-49E2-BB93-3520914363C6}" type="pres">
      <dgm:prSet presAssocID="{E886EDE8-ECCF-4BFA-9DE9-FCF142F3D8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B749045-8FF9-4BE9-A7D9-09CE473CB447}" type="pres">
      <dgm:prSet presAssocID="{F543AD3D-9244-40B2-989E-3218E948747D}" presName="hierRoot1" presStyleCnt="0">
        <dgm:presLayoutVars>
          <dgm:hierBranch val="init"/>
        </dgm:presLayoutVars>
      </dgm:prSet>
      <dgm:spPr/>
    </dgm:pt>
    <dgm:pt modelId="{9EDB240A-6B42-4EA7-B954-5513A5472DC8}" type="pres">
      <dgm:prSet presAssocID="{F543AD3D-9244-40B2-989E-3218E948747D}" presName="rootComposite1" presStyleCnt="0"/>
      <dgm:spPr/>
    </dgm:pt>
    <dgm:pt modelId="{4F62AE98-08E0-44FC-9E5B-DB8CEAC61086}" type="pres">
      <dgm:prSet presAssocID="{F543AD3D-9244-40B2-989E-3218E948747D}" presName="rootText1" presStyleLbl="node0" presStyleIdx="0" presStyleCnt="4" custScaleX="111786" custScaleY="70531" custLinFactY="181735" custLinFactNeighborX="31548" custLinFactNeighborY="2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12DBE6-26DC-4E0F-8EE8-1C9EC58989E9}" type="pres">
      <dgm:prSet presAssocID="{F543AD3D-9244-40B2-989E-3218E948747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42317CA9-6030-4903-9A87-FEEB715FC08F}" type="pres">
      <dgm:prSet presAssocID="{F543AD3D-9244-40B2-989E-3218E948747D}" presName="hierChild2" presStyleCnt="0"/>
      <dgm:spPr/>
    </dgm:pt>
    <dgm:pt modelId="{2BDCD873-A5B5-4156-BB37-22F011EA8BED}" type="pres">
      <dgm:prSet presAssocID="{F543AD3D-9244-40B2-989E-3218E948747D}" presName="hierChild3" presStyleCnt="0"/>
      <dgm:spPr/>
    </dgm:pt>
    <dgm:pt modelId="{F2B33D22-7379-4AB6-860F-90C3CAD78F82}" type="pres">
      <dgm:prSet presAssocID="{0314631A-7B28-48FC-B458-A42319534E75}" presName="hierRoot1" presStyleCnt="0">
        <dgm:presLayoutVars>
          <dgm:hierBranch val="init"/>
        </dgm:presLayoutVars>
      </dgm:prSet>
      <dgm:spPr/>
    </dgm:pt>
    <dgm:pt modelId="{F291404B-99E6-4191-A1F4-1F82350733B8}" type="pres">
      <dgm:prSet presAssocID="{0314631A-7B28-48FC-B458-A42319534E75}" presName="rootComposite1" presStyleCnt="0"/>
      <dgm:spPr/>
    </dgm:pt>
    <dgm:pt modelId="{21390DB2-3001-4A15-A6C4-EB98D43C375B}" type="pres">
      <dgm:prSet presAssocID="{0314631A-7B28-48FC-B458-A42319534E75}" presName="rootText1" presStyleLbl="node0" presStyleIdx="1" presStyleCnt="4" custScaleX="114770" custScaleY="84101" custLinFactNeighborX="-13837" custLinFactNeighborY="8795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771008-7ADD-49F0-91A8-DF7755FB2102}" type="pres">
      <dgm:prSet presAssocID="{0314631A-7B28-48FC-B458-A42319534E7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F822871A-AD4F-4FC5-8173-9AB187B057E2}" type="pres">
      <dgm:prSet presAssocID="{0314631A-7B28-48FC-B458-A42319534E75}" presName="hierChild2" presStyleCnt="0"/>
      <dgm:spPr/>
    </dgm:pt>
    <dgm:pt modelId="{B83CF5C1-1EE8-4BF7-A3F8-C09060E0407F}" type="pres">
      <dgm:prSet presAssocID="{0314631A-7B28-48FC-B458-A42319534E75}" presName="hierChild3" presStyleCnt="0"/>
      <dgm:spPr/>
    </dgm:pt>
    <dgm:pt modelId="{514AEDBB-A7E4-44C1-B172-3E96E3C8F48C}" type="pres">
      <dgm:prSet presAssocID="{8E53CA0F-26F2-488B-B777-8B233266EABF}" presName="hierRoot1" presStyleCnt="0">
        <dgm:presLayoutVars>
          <dgm:hierBranch val="init"/>
        </dgm:presLayoutVars>
      </dgm:prSet>
      <dgm:spPr/>
    </dgm:pt>
    <dgm:pt modelId="{86F85432-DEFB-4F25-B852-2575F13947FE}" type="pres">
      <dgm:prSet presAssocID="{8E53CA0F-26F2-488B-B777-8B233266EABF}" presName="rootComposite1" presStyleCnt="0"/>
      <dgm:spPr/>
    </dgm:pt>
    <dgm:pt modelId="{5FE5A799-0860-4A27-A16B-CC464453DCBA}" type="pres">
      <dgm:prSet presAssocID="{8E53CA0F-26F2-488B-B777-8B233266EABF}" presName="rootText1" presStyleLbl="node0" presStyleIdx="2" presStyleCnt="4" custScaleX="133710" custScaleY="85188" custLinFactNeighborX="2058" custLinFactNeighborY="-631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A915BB8-6A5C-4AE2-A028-A18E5634FB7C}" type="pres">
      <dgm:prSet presAssocID="{8E53CA0F-26F2-488B-B777-8B233266EABF}" presName="rootConnector1" presStyleLbl="node1" presStyleIdx="0" presStyleCnt="0"/>
      <dgm:spPr/>
      <dgm:t>
        <a:bodyPr/>
        <a:lstStyle/>
        <a:p>
          <a:endParaRPr lang="en-GB"/>
        </a:p>
      </dgm:t>
    </dgm:pt>
    <dgm:pt modelId="{F9BBFEA5-248D-406F-8CCE-A909DB6CC96C}" type="pres">
      <dgm:prSet presAssocID="{8E53CA0F-26F2-488B-B777-8B233266EABF}" presName="hierChild2" presStyleCnt="0"/>
      <dgm:spPr/>
    </dgm:pt>
    <dgm:pt modelId="{67C3AF77-A491-4078-889B-90A578E5E7E1}" type="pres">
      <dgm:prSet presAssocID="{8EAAF4F5-0480-4C68-A360-59E88D392D99}" presName="Name37" presStyleLbl="parChTrans1D2" presStyleIdx="0" presStyleCnt="1"/>
      <dgm:spPr/>
      <dgm:t>
        <a:bodyPr/>
        <a:lstStyle/>
        <a:p>
          <a:endParaRPr lang="en-GB"/>
        </a:p>
      </dgm:t>
    </dgm:pt>
    <dgm:pt modelId="{96F56C95-09BD-487E-9CEF-0D2308ACFEE1}" type="pres">
      <dgm:prSet presAssocID="{2F7E6865-445C-4F1E-B6A6-3B23FA872A41}" presName="hierRoot2" presStyleCnt="0">
        <dgm:presLayoutVars>
          <dgm:hierBranch val="init"/>
        </dgm:presLayoutVars>
      </dgm:prSet>
      <dgm:spPr/>
    </dgm:pt>
    <dgm:pt modelId="{0559D7CF-E702-4184-BC88-485C7A5EFA02}" type="pres">
      <dgm:prSet presAssocID="{2F7E6865-445C-4F1E-B6A6-3B23FA872A41}" presName="rootComposite" presStyleCnt="0"/>
      <dgm:spPr/>
    </dgm:pt>
    <dgm:pt modelId="{FE2A0A4B-C127-4CBF-B4F5-B6C7979F388D}" type="pres">
      <dgm:prSet presAssocID="{2F7E6865-445C-4F1E-B6A6-3B23FA872A41}" presName="rootText" presStyleLbl="node2" presStyleIdx="0" presStyleCnt="1" custScaleX="163760" custScaleY="101075" custLinFactNeighborX="883" custLinFactNeighborY="-436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B827EB-683B-48FB-B0F6-430F892EA9ED}" type="pres">
      <dgm:prSet presAssocID="{2F7E6865-445C-4F1E-B6A6-3B23FA872A41}" presName="rootConnector" presStyleLbl="node2" presStyleIdx="0" presStyleCnt="1"/>
      <dgm:spPr/>
      <dgm:t>
        <a:bodyPr/>
        <a:lstStyle/>
        <a:p>
          <a:endParaRPr lang="en-GB"/>
        </a:p>
      </dgm:t>
    </dgm:pt>
    <dgm:pt modelId="{7573C1D5-4EAF-4AFB-A47C-2FE923D352EB}" type="pres">
      <dgm:prSet presAssocID="{2F7E6865-445C-4F1E-B6A6-3B23FA872A41}" presName="hierChild4" presStyleCnt="0"/>
      <dgm:spPr/>
    </dgm:pt>
    <dgm:pt modelId="{5535A6CA-2234-40E9-BEC2-ECA724972BF6}" type="pres">
      <dgm:prSet presAssocID="{AAB52969-8E15-40A9-808C-01B151040C4C}" presName="Name37" presStyleLbl="parChTrans1D3" presStyleIdx="0" presStyleCnt="4"/>
      <dgm:spPr/>
      <dgm:t>
        <a:bodyPr/>
        <a:lstStyle/>
        <a:p>
          <a:endParaRPr lang="en-GB"/>
        </a:p>
      </dgm:t>
    </dgm:pt>
    <dgm:pt modelId="{1B8ADAD7-8493-4D5F-B688-48B0B2E45C4C}" type="pres">
      <dgm:prSet presAssocID="{410CB50F-1BEA-4A8B-92A7-5BB8B6EA8633}" presName="hierRoot2" presStyleCnt="0">
        <dgm:presLayoutVars>
          <dgm:hierBranch val="init"/>
        </dgm:presLayoutVars>
      </dgm:prSet>
      <dgm:spPr/>
    </dgm:pt>
    <dgm:pt modelId="{A7C41CAC-F0B8-40E4-AD20-F2BBA2A08F65}" type="pres">
      <dgm:prSet presAssocID="{410CB50F-1BEA-4A8B-92A7-5BB8B6EA8633}" presName="rootComposite" presStyleCnt="0"/>
      <dgm:spPr/>
    </dgm:pt>
    <dgm:pt modelId="{CF59824B-EAE1-410F-9292-102EF59F31B3}" type="pres">
      <dgm:prSet presAssocID="{410CB50F-1BEA-4A8B-92A7-5BB8B6EA8633}" presName="rootText" presStyleLbl="node3" presStyleIdx="0" presStyleCnt="4" custScaleX="131163" custLinFactNeighborX="411" custLinFactNeighborY="-88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74BF53-4750-48A3-9B42-B8BABFEC071D}" type="pres">
      <dgm:prSet presAssocID="{410CB50F-1BEA-4A8B-92A7-5BB8B6EA8633}" presName="rootConnector" presStyleLbl="node3" presStyleIdx="0" presStyleCnt="4"/>
      <dgm:spPr/>
      <dgm:t>
        <a:bodyPr/>
        <a:lstStyle/>
        <a:p>
          <a:endParaRPr lang="en-GB"/>
        </a:p>
      </dgm:t>
    </dgm:pt>
    <dgm:pt modelId="{9E5F2736-A51F-4EAC-858D-1BC055486F7C}" type="pres">
      <dgm:prSet presAssocID="{410CB50F-1BEA-4A8B-92A7-5BB8B6EA8633}" presName="hierChild4" presStyleCnt="0"/>
      <dgm:spPr/>
    </dgm:pt>
    <dgm:pt modelId="{8378A663-CB84-45E4-8AA6-7B6217899254}" type="pres">
      <dgm:prSet presAssocID="{45FCB599-7D2D-4EB3-AB1C-F14325F829C9}" presName="Name37" presStyleLbl="parChTrans1D4" presStyleIdx="0" presStyleCnt="5"/>
      <dgm:spPr/>
      <dgm:t>
        <a:bodyPr/>
        <a:lstStyle/>
        <a:p>
          <a:endParaRPr lang="en-GB"/>
        </a:p>
      </dgm:t>
    </dgm:pt>
    <dgm:pt modelId="{53FF95B1-816E-46C2-8671-8DA12CB56019}" type="pres">
      <dgm:prSet presAssocID="{04492F0F-4B2E-4432-93E3-7B282FB9E998}" presName="hierRoot2" presStyleCnt="0">
        <dgm:presLayoutVars>
          <dgm:hierBranch val="init"/>
        </dgm:presLayoutVars>
      </dgm:prSet>
      <dgm:spPr/>
    </dgm:pt>
    <dgm:pt modelId="{B4061C4B-D5EC-4A64-B2D9-0E4633FAFDF1}" type="pres">
      <dgm:prSet presAssocID="{04492F0F-4B2E-4432-93E3-7B282FB9E998}" presName="rootComposite" presStyleCnt="0"/>
      <dgm:spPr/>
    </dgm:pt>
    <dgm:pt modelId="{EF122FB7-CEAC-4797-9758-43584AEB8262}" type="pres">
      <dgm:prSet presAssocID="{04492F0F-4B2E-4432-93E3-7B282FB9E998}" presName="rootText" presStyleLbl="node4" presStyleIdx="0" presStyleCnt="5" custScaleX="118755" custScaleY="300741" custLinFactNeighborX="-24262" custLinFactNeighborY="7858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F8A3FF6-98AF-4108-B4CD-95CE25706100}" type="pres">
      <dgm:prSet presAssocID="{04492F0F-4B2E-4432-93E3-7B282FB9E998}" presName="rootConnector" presStyleLbl="node4" presStyleIdx="0" presStyleCnt="5"/>
      <dgm:spPr/>
      <dgm:t>
        <a:bodyPr/>
        <a:lstStyle/>
        <a:p>
          <a:endParaRPr lang="en-GB"/>
        </a:p>
      </dgm:t>
    </dgm:pt>
    <dgm:pt modelId="{1BA5D9D7-3B92-4F34-A629-836FBCC06AE9}" type="pres">
      <dgm:prSet presAssocID="{04492F0F-4B2E-4432-93E3-7B282FB9E998}" presName="hierChild4" presStyleCnt="0"/>
      <dgm:spPr/>
    </dgm:pt>
    <dgm:pt modelId="{58787FC5-E12B-42E3-8623-A3B5EFF77FAD}" type="pres">
      <dgm:prSet presAssocID="{04492F0F-4B2E-4432-93E3-7B282FB9E998}" presName="hierChild5" presStyleCnt="0"/>
      <dgm:spPr/>
    </dgm:pt>
    <dgm:pt modelId="{CD185EE8-3FD5-4CF5-930A-98DFC7547BA3}" type="pres">
      <dgm:prSet presAssocID="{410CB50F-1BEA-4A8B-92A7-5BB8B6EA8633}" presName="hierChild5" presStyleCnt="0"/>
      <dgm:spPr/>
    </dgm:pt>
    <dgm:pt modelId="{EA0B9669-C97B-4290-B3CF-E44F6A75A149}" type="pres">
      <dgm:prSet presAssocID="{CBB383D4-4211-45B7-89EA-983FA6D146B8}" presName="Name37" presStyleLbl="parChTrans1D3" presStyleIdx="1" presStyleCnt="4"/>
      <dgm:spPr/>
      <dgm:t>
        <a:bodyPr/>
        <a:lstStyle/>
        <a:p>
          <a:endParaRPr lang="en-GB"/>
        </a:p>
      </dgm:t>
    </dgm:pt>
    <dgm:pt modelId="{4ED61227-F6E9-401B-A673-6AA42D8FCF44}" type="pres">
      <dgm:prSet presAssocID="{21299405-A3D5-4710-A3DB-9B0B0D5B549E}" presName="hierRoot2" presStyleCnt="0">
        <dgm:presLayoutVars>
          <dgm:hierBranch val="init"/>
        </dgm:presLayoutVars>
      </dgm:prSet>
      <dgm:spPr/>
    </dgm:pt>
    <dgm:pt modelId="{02EF518E-E0D2-45E9-B257-C716D75ED551}" type="pres">
      <dgm:prSet presAssocID="{21299405-A3D5-4710-A3DB-9B0B0D5B549E}" presName="rootComposite" presStyleCnt="0"/>
      <dgm:spPr/>
    </dgm:pt>
    <dgm:pt modelId="{DDFC1B09-9263-4E35-A974-C887528A30AA}" type="pres">
      <dgm:prSet presAssocID="{21299405-A3D5-4710-A3DB-9B0B0D5B549E}" presName="rootText" presStyleLbl="node3" presStyleIdx="1" presStyleCnt="4" custScaleX="146730" custLinFactNeighborX="2787" custLinFactNeighborY="-88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A572EC7-19F5-4516-8851-A688FFFB7CF7}" type="pres">
      <dgm:prSet presAssocID="{21299405-A3D5-4710-A3DB-9B0B0D5B549E}" presName="rootConnector" presStyleLbl="node3" presStyleIdx="1" presStyleCnt="4"/>
      <dgm:spPr/>
      <dgm:t>
        <a:bodyPr/>
        <a:lstStyle/>
        <a:p>
          <a:endParaRPr lang="en-GB"/>
        </a:p>
      </dgm:t>
    </dgm:pt>
    <dgm:pt modelId="{98A448D4-C620-4FDD-B5FC-A1CC753953BD}" type="pres">
      <dgm:prSet presAssocID="{21299405-A3D5-4710-A3DB-9B0B0D5B549E}" presName="hierChild4" presStyleCnt="0"/>
      <dgm:spPr/>
    </dgm:pt>
    <dgm:pt modelId="{AFE0AA58-82E8-4602-9D25-50532D6C8934}" type="pres">
      <dgm:prSet presAssocID="{F124CA78-AD08-4A63-87AF-5F4D5E396DB2}" presName="Name37" presStyleLbl="parChTrans1D4" presStyleIdx="1" presStyleCnt="5"/>
      <dgm:spPr/>
      <dgm:t>
        <a:bodyPr/>
        <a:lstStyle/>
        <a:p>
          <a:endParaRPr lang="en-GB"/>
        </a:p>
      </dgm:t>
    </dgm:pt>
    <dgm:pt modelId="{63370D85-361F-4FB0-BA8D-8FFB2CDD4D0D}" type="pres">
      <dgm:prSet presAssocID="{5BFB944E-F991-497C-A2F4-70B492B79AFC}" presName="hierRoot2" presStyleCnt="0">
        <dgm:presLayoutVars>
          <dgm:hierBranch val="init"/>
        </dgm:presLayoutVars>
      </dgm:prSet>
      <dgm:spPr/>
    </dgm:pt>
    <dgm:pt modelId="{FF141F6A-30B3-41D7-8F45-C8D236AB66BA}" type="pres">
      <dgm:prSet presAssocID="{5BFB944E-F991-497C-A2F4-70B492B79AFC}" presName="rootComposite" presStyleCnt="0"/>
      <dgm:spPr/>
    </dgm:pt>
    <dgm:pt modelId="{25FD518F-E30B-488E-A8DF-D0D772DF466D}" type="pres">
      <dgm:prSet presAssocID="{5BFB944E-F991-497C-A2F4-70B492B79AFC}" presName="rootText" presStyleLbl="node4" presStyleIdx="1" presStyleCnt="5" custScaleX="120859" custScaleY="331187" custLinFactNeighborX="-16031" custLinFactNeighborY="8337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9BE69D-41C3-4C7C-8FC4-7B6882DCB454}" type="pres">
      <dgm:prSet presAssocID="{5BFB944E-F991-497C-A2F4-70B492B79AFC}" presName="rootConnector" presStyleLbl="node4" presStyleIdx="1" presStyleCnt="5"/>
      <dgm:spPr/>
      <dgm:t>
        <a:bodyPr/>
        <a:lstStyle/>
        <a:p>
          <a:endParaRPr lang="en-GB"/>
        </a:p>
      </dgm:t>
    </dgm:pt>
    <dgm:pt modelId="{23AC6703-9A8A-4533-A7D1-2E69BA84771E}" type="pres">
      <dgm:prSet presAssocID="{5BFB944E-F991-497C-A2F4-70B492B79AFC}" presName="hierChild4" presStyleCnt="0"/>
      <dgm:spPr/>
    </dgm:pt>
    <dgm:pt modelId="{94879BF6-34D2-4581-B929-3504F3797231}" type="pres">
      <dgm:prSet presAssocID="{5BFB944E-F991-497C-A2F4-70B492B79AFC}" presName="hierChild5" presStyleCnt="0"/>
      <dgm:spPr/>
    </dgm:pt>
    <dgm:pt modelId="{1D9CE911-1498-4C9F-A972-AE90433A4947}" type="pres">
      <dgm:prSet presAssocID="{21299405-A3D5-4710-A3DB-9B0B0D5B549E}" presName="hierChild5" presStyleCnt="0"/>
      <dgm:spPr/>
    </dgm:pt>
    <dgm:pt modelId="{541D7107-8275-45ED-AABE-7A3D2B58AACA}" type="pres">
      <dgm:prSet presAssocID="{4DE4DCA7-7336-4CBC-AD83-8440FCB3E006}" presName="Name37" presStyleLbl="parChTrans1D3" presStyleIdx="2" presStyleCnt="4"/>
      <dgm:spPr/>
      <dgm:t>
        <a:bodyPr/>
        <a:lstStyle/>
        <a:p>
          <a:endParaRPr lang="en-GB"/>
        </a:p>
      </dgm:t>
    </dgm:pt>
    <dgm:pt modelId="{96DE42B2-065A-4934-B66C-52C6018C4EAE}" type="pres">
      <dgm:prSet presAssocID="{0DA27619-1194-465F-8FE7-3DE9FF2ED8EE}" presName="hierRoot2" presStyleCnt="0">
        <dgm:presLayoutVars>
          <dgm:hierBranch val="init"/>
        </dgm:presLayoutVars>
      </dgm:prSet>
      <dgm:spPr/>
    </dgm:pt>
    <dgm:pt modelId="{4DD376DC-051D-405A-8AAB-1BE2D8BBF2BB}" type="pres">
      <dgm:prSet presAssocID="{0DA27619-1194-465F-8FE7-3DE9FF2ED8EE}" presName="rootComposite" presStyleCnt="0"/>
      <dgm:spPr/>
    </dgm:pt>
    <dgm:pt modelId="{86A8FD12-6B91-4343-A9EB-063093D7B370}" type="pres">
      <dgm:prSet presAssocID="{0DA27619-1194-465F-8FE7-3DE9FF2ED8EE}" presName="rootText" presStyleLbl="node3" presStyleIdx="2" presStyleCnt="4" custScaleX="135202" custScaleY="99306" custLinFactNeighborX="2292" custLinFactNeighborY="-88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8F1288-F326-4202-92B3-5056587BE559}" type="pres">
      <dgm:prSet presAssocID="{0DA27619-1194-465F-8FE7-3DE9FF2ED8EE}" presName="rootConnector" presStyleLbl="node3" presStyleIdx="2" presStyleCnt="4"/>
      <dgm:spPr/>
      <dgm:t>
        <a:bodyPr/>
        <a:lstStyle/>
        <a:p>
          <a:endParaRPr lang="en-GB"/>
        </a:p>
      </dgm:t>
    </dgm:pt>
    <dgm:pt modelId="{EBFB20BB-1C0F-4E7B-896A-B636258FFA25}" type="pres">
      <dgm:prSet presAssocID="{0DA27619-1194-465F-8FE7-3DE9FF2ED8EE}" presName="hierChild4" presStyleCnt="0"/>
      <dgm:spPr/>
    </dgm:pt>
    <dgm:pt modelId="{CA3C6E5A-4DE4-4582-8F80-5F95CEE690A5}" type="pres">
      <dgm:prSet presAssocID="{D4F3B16B-D1A0-4520-9265-10953878238E}" presName="Name37" presStyleLbl="parChTrans1D4" presStyleIdx="2" presStyleCnt="5"/>
      <dgm:spPr/>
      <dgm:t>
        <a:bodyPr/>
        <a:lstStyle/>
        <a:p>
          <a:endParaRPr lang="en-GB"/>
        </a:p>
      </dgm:t>
    </dgm:pt>
    <dgm:pt modelId="{221F0271-D86B-4335-BD9A-96CE4B1912F9}" type="pres">
      <dgm:prSet presAssocID="{0C1CAC1A-6125-416F-92CA-0FCEEECCA706}" presName="hierRoot2" presStyleCnt="0">
        <dgm:presLayoutVars>
          <dgm:hierBranch val="init"/>
        </dgm:presLayoutVars>
      </dgm:prSet>
      <dgm:spPr/>
    </dgm:pt>
    <dgm:pt modelId="{CEE2B45C-F4EA-4162-BD7B-D68E1A7AA7A2}" type="pres">
      <dgm:prSet presAssocID="{0C1CAC1A-6125-416F-92CA-0FCEEECCA706}" presName="rootComposite" presStyleCnt="0"/>
      <dgm:spPr/>
    </dgm:pt>
    <dgm:pt modelId="{CCADCD23-1EA9-418E-812E-C6C07772CCAB}" type="pres">
      <dgm:prSet presAssocID="{0C1CAC1A-6125-416F-92CA-0FCEEECCA706}" presName="rootText" presStyleLbl="node4" presStyleIdx="2" presStyleCnt="5" custScaleX="123124" custScaleY="265109" custLinFactY="47555" custLinFactNeighborX="-18544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98A809F-A686-4D41-8E8A-204B6BA54264}" type="pres">
      <dgm:prSet presAssocID="{0C1CAC1A-6125-416F-92CA-0FCEEECCA706}" presName="rootConnector" presStyleLbl="node4" presStyleIdx="2" presStyleCnt="5"/>
      <dgm:spPr/>
      <dgm:t>
        <a:bodyPr/>
        <a:lstStyle/>
        <a:p>
          <a:endParaRPr lang="en-GB"/>
        </a:p>
      </dgm:t>
    </dgm:pt>
    <dgm:pt modelId="{4C831D32-2BFD-487D-8F8A-B4F4BED891C6}" type="pres">
      <dgm:prSet presAssocID="{0C1CAC1A-6125-416F-92CA-0FCEEECCA706}" presName="hierChild4" presStyleCnt="0"/>
      <dgm:spPr/>
    </dgm:pt>
    <dgm:pt modelId="{4386C5ED-93AD-44F2-B1D7-CA0D5B1FED1E}" type="pres">
      <dgm:prSet presAssocID="{0C1CAC1A-6125-416F-92CA-0FCEEECCA706}" presName="hierChild5" presStyleCnt="0"/>
      <dgm:spPr/>
    </dgm:pt>
    <dgm:pt modelId="{DDEEFDDD-02C3-456D-A3E7-8ED49AF316AA}" type="pres">
      <dgm:prSet presAssocID="{0DA27619-1194-465F-8FE7-3DE9FF2ED8EE}" presName="hierChild5" presStyleCnt="0"/>
      <dgm:spPr/>
    </dgm:pt>
    <dgm:pt modelId="{096A49D7-79FF-49B9-B3C8-81B2E205FBF3}" type="pres">
      <dgm:prSet presAssocID="{4C4EFA59-6018-49B8-AB8C-B051A3E11E01}" presName="Name37" presStyleLbl="parChTrans1D3" presStyleIdx="3" presStyleCnt="4"/>
      <dgm:spPr/>
      <dgm:t>
        <a:bodyPr/>
        <a:lstStyle/>
        <a:p>
          <a:endParaRPr lang="en-GB"/>
        </a:p>
      </dgm:t>
    </dgm:pt>
    <dgm:pt modelId="{77CA6873-6304-4878-81EE-E32364089458}" type="pres">
      <dgm:prSet presAssocID="{21CBC3C0-51A5-480B-80FE-2A3DCE242338}" presName="hierRoot2" presStyleCnt="0">
        <dgm:presLayoutVars>
          <dgm:hierBranch val="init"/>
        </dgm:presLayoutVars>
      </dgm:prSet>
      <dgm:spPr/>
    </dgm:pt>
    <dgm:pt modelId="{22157E29-3298-46D8-9D98-DB7F701DD252}" type="pres">
      <dgm:prSet presAssocID="{21CBC3C0-51A5-480B-80FE-2A3DCE242338}" presName="rootComposite" presStyleCnt="0"/>
      <dgm:spPr/>
    </dgm:pt>
    <dgm:pt modelId="{ECACCADD-BDEC-45BC-B224-00AB96ACDF57}" type="pres">
      <dgm:prSet presAssocID="{21CBC3C0-51A5-480B-80FE-2A3DCE242338}" presName="rootText" presStyleLbl="node3" presStyleIdx="3" presStyleCnt="4" custScaleX="120454" custScaleY="104544" custLinFactNeighborX="-16483" custLinFactNeighborY="-1288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59AA9F5-9413-4AD5-AC74-D225695357B8}" type="pres">
      <dgm:prSet presAssocID="{21CBC3C0-51A5-480B-80FE-2A3DCE242338}" presName="rootConnector" presStyleLbl="node3" presStyleIdx="3" presStyleCnt="4"/>
      <dgm:spPr/>
      <dgm:t>
        <a:bodyPr/>
        <a:lstStyle/>
        <a:p>
          <a:endParaRPr lang="en-GB"/>
        </a:p>
      </dgm:t>
    </dgm:pt>
    <dgm:pt modelId="{4A9912F9-DE24-400D-B27A-1298F8C768A6}" type="pres">
      <dgm:prSet presAssocID="{21CBC3C0-51A5-480B-80FE-2A3DCE242338}" presName="hierChild4" presStyleCnt="0"/>
      <dgm:spPr/>
    </dgm:pt>
    <dgm:pt modelId="{23D1F29C-3E16-43BA-9BC0-8C96AFF678BE}" type="pres">
      <dgm:prSet presAssocID="{8AC11AD6-6DAB-44B8-8513-7C0CF35CC44E}" presName="Name37" presStyleLbl="parChTrans1D4" presStyleIdx="3" presStyleCnt="5"/>
      <dgm:spPr/>
      <dgm:t>
        <a:bodyPr/>
        <a:lstStyle/>
        <a:p>
          <a:endParaRPr lang="en-GB"/>
        </a:p>
      </dgm:t>
    </dgm:pt>
    <dgm:pt modelId="{48C0672C-758A-4BC1-86DA-BD9E96EC3B0C}" type="pres">
      <dgm:prSet presAssocID="{0BB8EDA6-AB97-4436-8783-905BBF480173}" presName="hierRoot2" presStyleCnt="0">
        <dgm:presLayoutVars>
          <dgm:hierBranch val="init"/>
        </dgm:presLayoutVars>
      </dgm:prSet>
      <dgm:spPr/>
    </dgm:pt>
    <dgm:pt modelId="{2866703A-1A56-4C3C-84DA-5DE899CADE3C}" type="pres">
      <dgm:prSet presAssocID="{0BB8EDA6-AB97-4436-8783-905BBF480173}" presName="rootComposite" presStyleCnt="0"/>
      <dgm:spPr/>
    </dgm:pt>
    <dgm:pt modelId="{7DC6F4F2-21DD-43E1-9C87-C51CED678EFC}" type="pres">
      <dgm:prSet presAssocID="{0BB8EDA6-AB97-4436-8783-905BBF480173}" presName="rootText" presStyleLbl="node4" presStyleIdx="3" presStyleCnt="5" custScaleX="110437" custScaleY="125185" custLinFactNeighborX="-12329" custLinFactNeighborY="-3973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A9B16BD-6AE1-4607-AF95-CEAB15FEB9A9}" type="pres">
      <dgm:prSet presAssocID="{0BB8EDA6-AB97-4436-8783-905BBF480173}" presName="rootConnector" presStyleLbl="node4" presStyleIdx="3" presStyleCnt="5"/>
      <dgm:spPr/>
      <dgm:t>
        <a:bodyPr/>
        <a:lstStyle/>
        <a:p>
          <a:endParaRPr lang="en-GB"/>
        </a:p>
      </dgm:t>
    </dgm:pt>
    <dgm:pt modelId="{B95B6B62-8DD4-49E9-A246-7DF14D4E3343}" type="pres">
      <dgm:prSet presAssocID="{0BB8EDA6-AB97-4436-8783-905BBF480173}" presName="hierChild4" presStyleCnt="0"/>
      <dgm:spPr/>
    </dgm:pt>
    <dgm:pt modelId="{317150D2-D72B-48DB-9A73-882B7F2D5281}" type="pres">
      <dgm:prSet presAssocID="{5220FC1F-F1EE-4E9A-996B-C140BA83BB6E}" presName="Name37" presStyleLbl="parChTrans1D4" presStyleIdx="4" presStyleCnt="5"/>
      <dgm:spPr/>
      <dgm:t>
        <a:bodyPr/>
        <a:lstStyle/>
        <a:p>
          <a:endParaRPr lang="en-GB"/>
        </a:p>
      </dgm:t>
    </dgm:pt>
    <dgm:pt modelId="{76692E07-75DF-4F7F-9361-9CBF0742D44B}" type="pres">
      <dgm:prSet presAssocID="{7BA55CD6-8A8C-4808-AC29-17431966FE8A}" presName="hierRoot2" presStyleCnt="0">
        <dgm:presLayoutVars>
          <dgm:hierBranch val="init"/>
        </dgm:presLayoutVars>
      </dgm:prSet>
      <dgm:spPr/>
    </dgm:pt>
    <dgm:pt modelId="{88EDB9C2-E56F-4463-8DF2-68BD2A6EDCE7}" type="pres">
      <dgm:prSet presAssocID="{7BA55CD6-8A8C-4808-AC29-17431966FE8A}" presName="rootComposite" presStyleCnt="0"/>
      <dgm:spPr/>
    </dgm:pt>
    <dgm:pt modelId="{A9895811-DF9B-4708-B23E-AE5CD8AF665C}" type="pres">
      <dgm:prSet presAssocID="{7BA55CD6-8A8C-4808-AC29-17431966FE8A}" presName="rootText" presStyleLbl="node4" presStyleIdx="4" presStyleCnt="5" custScaleX="87961" custLinFactNeighborX="-28588" custLinFactNeighborY="-4993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AE1F1FE-06FE-4AEE-84F7-13AD83D78600}" type="pres">
      <dgm:prSet presAssocID="{7BA55CD6-8A8C-4808-AC29-17431966FE8A}" presName="rootConnector" presStyleLbl="node4" presStyleIdx="4" presStyleCnt="5"/>
      <dgm:spPr/>
      <dgm:t>
        <a:bodyPr/>
        <a:lstStyle/>
        <a:p>
          <a:endParaRPr lang="en-GB"/>
        </a:p>
      </dgm:t>
    </dgm:pt>
    <dgm:pt modelId="{3C156B29-BB2D-4D7D-B140-D23D9044DFF6}" type="pres">
      <dgm:prSet presAssocID="{7BA55CD6-8A8C-4808-AC29-17431966FE8A}" presName="hierChild4" presStyleCnt="0"/>
      <dgm:spPr/>
    </dgm:pt>
    <dgm:pt modelId="{C04F9C8D-1320-463A-AF08-8AED709D5EAC}" type="pres">
      <dgm:prSet presAssocID="{7BA55CD6-8A8C-4808-AC29-17431966FE8A}" presName="hierChild5" presStyleCnt="0"/>
      <dgm:spPr/>
    </dgm:pt>
    <dgm:pt modelId="{F3B5BB1A-5BE8-4CAB-953B-8196D59496D0}" type="pres">
      <dgm:prSet presAssocID="{0BB8EDA6-AB97-4436-8783-905BBF480173}" presName="hierChild5" presStyleCnt="0"/>
      <dgm:spPr/>
    </dgm:pt>
    <dgm:pt modelId="{DCE487FB-013A-4204-AE5B-4B82577831BC}" type="pres">
      <dgm:prSet presAssocID="{21CBC3C0-51A5-480B-80FE-2A3DCE242338}" presName="hierChild5" presStyleCnt="0"/>
      <dgm:spPr/>
    </dgm:pt>
    <dgm:pt modelId="{81B0DCDE-5EED-45FA-B5FC-8647083F86E1}" type="pres">
      <dgm:prSet presAssocID="{2F7E6865-445C-4F1E-B6A6-3B23FA872A41}" presName="hierChild5" presStyleCnt="0"/>
      <dgm:spPr/>
    </dgm:pt>
    <dgm:pt modelId="{0EDB98D2-838C-4088-967E-BC522E2B49BF}" type="pres">
      <dgm:prSet presAssocID="{8E53CA0F-26F2-488B-B777-8B233266EABF}" presName="hierChild3" presStyleCnt="0"/>
      <dgm:spPr/>
    </dgm:pt>
    <dgm:pt modelId="{DEC34A11-B57B-4B1E-BBB8-29DA4818CA80}" type="pres">
      <dgm:prSet presAssocID="{2FE6027B-9A85-4C03-8F4B-3070F52283A7}" presName="hierRoot1" presStyleCnt="0">
        <dgm:presLayoutVars>
          <dgm:hierBranch val="init"/>
        </dgm:presLayoutVars>
      </dgm:prSet>
      <dgm:spPr/>
    </dgm:pt>
    <dgm:pt modelId="{AE6ABE2B-56DC-4F19-8913-A5DE1AC701D9}" type="pres">
      <dgm:prSet presAssocID="{2FE6027B-9A85-4C03-8F4B-3070F52283A7}" presName="rootComposite1" presStyleCnt="0"/>
      <dgm:spPr/>
    </dgm:pt>
    <dgm:pt modelId="{21B61117-CC4C-4C68-8E13-039B986317F9}" type="pres">
      <dgm:prSet presAssocID="{2FE6027B-9A85-4C03-8F4B-3070F52283A7}" presName="rootText1" presStyleLbl="node0" presStyleIdx="3" presStyleCnt="4" custScaleX="126212" custScaleY="84101" custLinFactNeighborX="10257" custLinFactNeighborY="8795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7D5804D-D922-41EF-BB65-C4BDEFE1CC68}" type="pres">
      <dgm:prSet presAssocID="{2FE6027B-9A85-4C03-8F4B-3070F52283A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465F4508-62ED-4618-B431-9E555453E238}" type="pres">
      <dgm:prSet presAssocID="{2FE6027B-9A85-4C03-8F4B-3070F52283A7}" presName="hierChild2" presStyleCnt="0"/>
      <dgm:spPr/>
    </dgm:pt>
    <dgm:pt modelId="{2B5ED42F-D4D3-4BC5-9809-B77DC0027CFF}" type="pres">
      <dgm:prSet presAssocID="{2FE6027B-9A85-4C03-8F4B-3070F52283A7}" presName="hierChild3" presStyleCnt="0"/>
      <dgm:spPr/>
    </dgm:pt>
  </dgm:ptLst>
  <dgm:cxnLst>
    <dgm:cxn modelId="{0CCDA755-3BCA-4902-A468-21D001591564}" type="presOf" srcId="{04492F0F-4B2E-4432-93E3-7B282FB9E998}" destId="{9F8A3FF6-98AF-4108-B4CD-95CE25706100}" srcOrd="1" destOrd="0" presId="urn:microsoft.com/office/officeart/2005/8/layout/orgChart1"/>
    <dgm:cxn modelId="{053F3AEB-6082-498F-8BB9-C1C036D26299}" srcId="{E886EDE8-ECCF-4BFA-9DE9-FCF142F3D8B3}" destId="{8E53CA0F-26F2-488B-B777-8B233266EABF}" srcOrd="2" destOrd="0" parTransId="{AC544455-3565-4099-B53B-7530E0C32F34}" sibTransId="{8A9A0C80-3325-4AEA-AFDC-44192853D7A6}"/>
    <dgm:cxn modelId="{37380725-E3A0-4F50-BC08-08F69F5B7437}" type="presOf" srcId="{5BFB944E-F991-497C-A2F4-70B492B79AFC}" destId="{1F9BE69D-41C3-4C7C-8FC4-7B6882DCB454}" srcOrd="1" destOrd="0" presId="urn:microsoft.com/office/officeart/2005/8/layout/orgChart1"/>
    <dgm:cxn modelId="{D5B2B042-2EAC-432A-AE48-E625837C8717}" type="presOf" srcId="{2FE6027B-9A85-4C03-8F4B-3070F52283A7}" destId="{87D5804D-D922-41EF-BB65-C4BDEFE1CC68}" srcOrd="1" destOrd="0" presId="urn:microsoft.com/office/officeart/2005/8/layout/orgChart1"/>
    <dgm:cxn modelId="{5534AAE1-5E2C-4E6E-A218-E06E6F2D431F}" type="presOf" srcId="{0C1CAC1A-6125-416F-92CA-0FCEEECCA706}" destId="{CCADCD23-1EA9-418E-812E-C6C07772CCAB}" srcOrd="0" destOrd="0" presId="urn:microsoft.com/office/officeart/2005/8/layout/orgChart1"/>
    <dgm:cxn modelId="{CB784B05-4683-4E48-B089-8612B3CB90FC}" srcId="{21299405-A3D5-4710-A3DB-9B0B0D5B549E}" destId="{5BFB944E-F991-497C-A2F4-70B492B79AFC}" srcOrd="0" destOrd="0" parTransId="{F124CA78-AD08-4A63-87AF-5F4D5E396DB2}" sibTransId="{820C9678-6833-4426-BDFD-F57B53BD9C5B}"/>
    <dgm:cxn modelId="{C927FE60-BC87-4933-B1F8-42F2A98AF8AB}" srcId="{E886EDE8-ECCF-4BFA-9DE9-FCF142F3D8B3}" destId="{0314631A-7B28-48FC-B458-A42319534E75}" srcOrd="1" destOrd="0" parTransId="{A9367443-58AA-4621-92B3-51EFE2CA39A5}" sibTransId="{AEDBE725-C10D-452E-9ED5-7FF520EB6902}"/>
    <dgm:cxn modelId="{7E4371E1-FDBC-4891-A025-8E7C44930C2C}" type="presOf" srcId="{8E53CA0F-26F2-488B-B777-8B233266EABF}" destId="{EA915BB8-6A5C-4AE2-A028-A18E5634FB7C}" srcOrd="1" destOrd="0" presId="urn:microsoft.com/office/officeart/2005/8/layout/orgChart1"/>
    <dgm:cxn modelId="{627882D5-4195-4DF8-BB01-54FEC859193F}" type="presOf" srcId="{F543AD3D-9244-40B2-989E-3218E948747D}" destId="{B412DBE6-26DC-4E0F-8EE8-1C9EC58989E9}" srcOrd="1" destOrd="0" presId="urn:microsoft.com/office/officeart/2005/8/layout/orgChart1"/>
    <dgm:cxn modelId="{A874E6EB-B2D7-40E1-B642-8FC34C1C0204}" type="presOf" srcId="{8AC11AD6-6DAB-44B8-8513-7C0CF35CC44E}" destId="{23D1F29C-3E16-43BA-9BC0-8C96AFF678BE}" srcOrd="0" destOrd="0" presId="urn:microsoft.com/office/officeart/2005/8/layout/orgChart1"/>
    <dgm:cxn modelId="{7282DFD7-775B-4939-8779-0C3D4441A413}" type="presOf" srcId="{21CBC3C0-51A5-480B-80FE-2A3DCE242338}" destId="{ECACCADD-BDEC-45BC-B224-00AB96ACDF57}" srcOrd="0" destOrd="0" presId="urn:microsoft.com/office/officeart/2005/8/layout/orgChart1"/>
    <dgm:cxn modelId="{F50078F3-E4C2-459B-81B7-8868E39B1B3D}" type="presOf" srcId="{0BB8EDA6-AB97-4436-8783-905BBF480173}" destId="{1A9B16BD-6AE1-4607-AF95-CEAB15FEB9A9}" srcOrd="1" destOrd="0" presId="urn:microsoft.com/office/officeart/2005/8/layout/orgChart1"/>
    <dgm:cxn modelId="{4AFF6760-C062-41FD-B789-766E6F9131F2}" type="presOf" srcId="{04492F0F-4B2E-4432-93E3-7B282FB9E998}" destId="{EF122FB7-CEAC-4797-9758-43584AEB8262}" srcOrd="0" destOrd="0" presId="urn:microsoft.com/office/officeart/2005/8/layout/orgChart1"/>
    <dgm:cxn modelId="{11AF1097-712C-4C5E-968B-38A71CCEAE6F}" type="presOf" srcId="{0DA27619-1194-465F-8FE7-3DE9FF2ED8EE}" destId="{86A8FD12-6B91-4343-A9EB-063093D7B370}" srcOrd="0" destOrd="0" presId="urn:microsoft.com/office/officeart/2005/8/layout/orgChart1"/>
    <dgm:cxn modelId="{F9BA626F-64FB-43BC-93C4-349E6C9D8FE6}" srcId="{0BB8EDA6-AB97-4436-8783-905BBF480173}" destId="{7BA55CD6-8A8C-4808-AC29-17431966FE8A}" srcOrd="0" destOrd="0" parTransId="{5220FC1F-F1EE-4E9A-996B-C140BA83BB6E}" sibTransId="{F7AC4E9D-7C5C-4A38-8AF3-2FF51AFA480D}"/>
    <dgm:cxn modelId="{0F846110-2C04-41D7-AE7F-5F890C21F4EF}" type="presOf" srcId="{E886EDE8-ECCF-4BFA-9DE9-FCF142F3D8B3}" destId="{E3BCC2BC-AAC2-49E2-BB93-3520914363C6}" srcOrd="0" destOrd="0" presId="urn:microsoft.com/office/officeart/2005/8/layout/orgChart1"/>
    <dgm:cxn modelId="{6DD76F55-2375-47F3-903E-BEF737B21D78}" srcId="{2F7E6865-445C-4F1E-B6A6-3B23FA872A41}" destId="{21CBC3C0-51A5-480B-80FE-2A3DCE242338}" srcOrd="3" destOrd="0" parTransId="{4C4EFA59-6018-49B8-AB8C-B051A3E11E01}" sibTransId="{B8E2C7A6-E4EA-423B-8DDA-00F46116C743}"/>
    <dgm:cxn modelId="{CF4EFACB-389E-4E31-A6CF-532807C2BF3C}" type="presOf" srcId="{D4F3B16B-D1A0-4520-9265-10953878238E}" destId="{CA3C6E5A-4DE4-4582-8F80-5F95CEE690A5}" srcOrd="0" destOrd="0" presId="urn:microsoft.com/office/officeart/2005/8/layout/orgChart1"/>
    <dgm:cxn modelId="{D72BF716-9A41-4F48-8041-929B1A252FF0}" type="presOf" srcId="{45FCB599-7D2D-4EB3-AB1C-F14325F829C9}" destId="{8378A663-CB84-45E4-8AA6-7B6217899254}" srcOrd="0" destOrd="0" presId="urn:microsoft.com/office/officeart/2005/8/layout/orgChart1"/>
    <dgm:cxn modelId="{7528A5BB-2DB8-4A4A-B45F-7AA366E2B0E2}" srcId="{410CB50F-1BEA-4A8B-92A7-5BB8B6EA8633}" destId="{04492F0F-4B2E-4432-93E3-7B282FB9E998}" srcOrd="0" destOrd="0" parTransId="{45FCB599-7D2D-4EB3-AB1C-F14325F829C9}" sibTransId="{FD2C9AB9-54C0-4428-9B55-61A09A099EF1}"/>
    <dgm:cxn modelId="{1F48118A-ED1F-42A5-A5F6-9CD7D0E6069D}" srcId="{2F7E6865-445C-4F1E-B6A6-3B23FA872A41}" destId="{410CB50F-1BEA-4A8B-92A7-5BB8B6EA8633}" srcOrd="0" destOrd="0" parTransId="{AAB52969-8E15-40A9-808C-01B151040C4C}" sibTransId="{FF98DC3D-2129-44C5-BB6E-4CF710355F16}"/>
    <dgm:cxn modelId="{1C52F732-E762-4E0C-898D-8F3EA7729CBF}" type="presOf" srcId="{5BFB944E-F991-497C-A2F4-70B492B79AFC}" destId="{25FD518F-E30B-488E-A8DF-D0D772DF466D}" srcOrd="0" destOrd="0" presId="urn:microsoft.com/office/officeart/2005/8/layout/orgChart1"/>
    <dgm:cxn modelId="{CF2EA85F-DB24-47AE-8933-7F4BADC1D2EE}" type="presOf" srcId="{7BA55CD6-8A8C-4808-AC29-17431966FE8A}" destId="{0AE1F1FE-06FE-4AEE-84F7-13AD83D78600}" srcOrd="1" destOrd="0" presId="urn:microsoft.com/office/officeart/2005/8/layout/orgChart1"/>
    <dgm:cxn modelId="{A31C8C28-35D4-4335-95E9-74CC4A525330}" type="presOf" srcId="{F543AD3D-9244-40B2-989E-3218E948747D}" destId="{4F62AE98-08E0-44FC-9E5B-DB8CEAC61086}" srcOrd="0" destOrd="0" presId="urn:microsoft.com/office/officeart/2005/8/layout/orgChart1"/>
    <dgm:cxn modelId="{C0712096-C94F-4C16-8BFA-1E885C841EDC}" type="presOf" srcId="{0C1CAC1A-6125-416F-92CA-0FCEEECCA706}" destId="{D98A809F-A686-4D41-8E8A-204B6BA54264}" srcOrd="1" destOrd="0" presId="urn:microsoft.com/office/officeart/2005/8/layout/orgChart1"/>
    <dgm:cxn modelId="{27CBE710-1840-4460-9C17-32BE174FB5B6}" type="presOf" srcId="{AAB52969-8E15-40A9-808C-01B151040C4C}" destId="{5535A6CA-2234-40E9-BEC2-ECA724972BF6}" srcOrd="0" destOrd="0" presId="urn:microsoft.com/office/officeart/2005/8/layout/orgChart1"/>
    <dgm:cxn modelId="{DC1EAA4D-3E8F-4ED5-B20F-1C5314190E7D}" type="presOf" srcId="{4C4EFA59-6018-49B8-AB8C-B051A3E11E01}" destId="{096A49D7-79FF-49B9-B3C8-81B2E205FBF3}" srcOrd="0" destOrd="0" presId="urn:microsoft.com/office/officeart/2005/8/layout/orgChart1"/>
    <dgm:cxn modelId="{7C412A02-6D83-40A3-BBDC-C132209DBBB4}" srcId="{0DA27619-1194-465F-8FE7-3DE9FF2ED8EE}" destId="{0C1CAC1A-6125-416F-92CA-0FCEEECCA706}" srcOrd="0" destOrd="0" parTransId="{D4F3B16B-D1A0-4520-9265-10953878238E}" sibTransId="{A5ACB1AC-1149-483F-A72E-4556E6689050}"/>
    <dgm:cxn modelId="{B47C7FB0-67F5-4DEB-B2FF-699554C6C0A3}" type="presOf" srcId="{21299405-A3D5-4710-A3DB-9B0B0D5B549E}" destId="{DA572EC7-19F5-4516-8851-A688FFFB7CF7}" srcOrd="1" destOrd="0" presId="urn:microsoft.com/office/officeart/2005/8/layout/orgChart1"/>
    <dgm:cxn modelId="{AAD6164F-5900-4684-8BC1-27B18DE272B4}" srcId="{E886EDE8-ECCF-4BFA-9DE9-FCF142F3D8B3}" destId="{F543AD3D-9244-40B2-989E-3218E948747D}" srcOrd="0" destOrd="0" parTransId="{287AD19D-374F-4412-A392-D1D88F9C7A53}" sibTransId="{388276D9-76C0-4016-BCDC-B6D100D670B5}"/>
    <dgm:cxn modelId="{D16966C1-320F-4EE4-9B83-4691885B3C2F}" type="presOf" srcId="{21299405-A3D5-4710-A3DB-9B0B0D5B549E}" destId="{DDFC1B09-9263-4E35-A974-C887528A30AA}" srcOrd="0" destOrd="0" presId="urn:microsoft.com/office/officeart/2005/8/layout/orgChart1"/>
    <dgm:cxn modelId="{82D17BCF-51A2-4013-A9B2-85D79E42127A}" srcId="{2F7E6865-445C-4F1E-B6A6-3B23FA872A41}" destId="{0DA27619-1194-465F-8FE7-3DE9FF2ED8EE}" srcOrd="2" destOrd="0" parTransId="{4DE4DCA7-7336-4CBC-AD83-8440FCB3E006}" sibTransId="{106D940E-39CE-4E7C-A664-CA8F8F6D62DD}"/>
    <dgm:cxn modelId="{DAD6BB8D-F834-4595-B244-896EECCE4613}" type="presOf" srcId="{0314631A-7B28-48FC-B458-A42319534E75}" destId="{E1771008-7ADD-49F0-91A8-DF7755FB2102}" srcOrd="1" destOrd="0" presId="urn:microsoft.com/office/officeart/2005/8/layout/orgChart1"/>
    <dgm:cxn modelId="{DC50875E-7B07-464F-B919-0786B7C828AD}" type="presOf" srcId="{410CB50F-1BEA-4A8B-92A7-5BB8B6EA8633}" destId="{CF59824B-EAE1-410F-9292-102EF59F31B3}" srcOrd="0" destOrd="0" presId="urn:microsoft.com/office/officeart/2005/8/layout/orgChart1"/>
    <dgm:cxn modelId="{41DECEFB-DF2B-46F6-9140-5A3A759399E3}" type="presOf" srcId="{4DE4DCA7-7336-4CBC-AD83-8440FCB3E006}" destId="{541D7107-8275-45ED-AABE-7A3D2B58AACA}" srcOrd="0" destOrd="0" presId="urn:microsoft.com/office/officeart/2005/8/layout/orgChart1"/>
    <dgm:cxn modelId="{C0861D9C-4DD5-41C8-98B6-639DD7A98EE3}" type="presOf" srcId="{F124CA78-AD08-4A63-87AF-5F4D5E396DB2}" destId="{AFE0AA58-82E8-4602-9D25-50532D6C8934}" srcOrd="0" destOrd="0" presId="urn:microsoft.com/office/officeart/2005/8/layout/orgChart1"/>
    <dgm:cxn modelId="{96757A58-C175-4F91-8800-F1F965437BDB}" srcId="{2F7E6865-445C-4F1E-B6A6-3B23FA872A41}" destId="{21299405-A3D5-4710-A3DB-9B0B0D5B549E}" srcOrd="1" destOrd="0" parTransId="{CBB383D4-4211-45B7-89EA-983FA6D146B8}" sibTransId="{18BD6ABA-6A47-4FEF-8216-1E6D82DCD8E1}"/>
    <dgm:cxn modelId="{E19325E8-2C58-418E-8CC2-B228D5E71CF9}" type="presOf" srcId="{21CBC3C0-51A5-480B-80FE-2A3DCE242338}" destId="{E59AA9F5-9413-4AD5-AC74-D225695357B8}" srcOrd="1" destOrd="0" presId="urn:microsoft.com/office/officeart/2005/8/layout/orgChart1"/>
    <dgm:cxn modelId="{3B286101-F982-478D-8893-E3CF4495D3B7}" srcId="{21CBC3C0-51A5-480B-80FE-2A3DCE242338}" destId="{0BB8EDA6-AB97-4436-8783-905BBF480173}" srcOrd="0" destOrd="0" parTransId="{8AC11AD6-6DAB-44B8-8513-7C0CF35CC44E}" sibTransId="{8F8E2531-68A3-4612-BDBA-D7B4D2671519}"/>
    <dgm:cxn modelId="{54F59FCF-6B88-44C5-9625-E7A51C33EECB}" type="presOf" srcId="{CBB383D4-4211-45B7-89EA-983FA6D146B8}" destId="{EA0B9669-C97B-4290-B3CF-E44F6A75A149}" srcOrd="0" destOrd="0" presId="urn:microsoft.com/office/officeart/2005/8/layout/orgChart1"/>
    <dgm:cxn modelId="{690920E5-0220-42B4-B623-D9DF66650751}" srcId="{E886EDE8-ECCF-4BFA-9DE9-FCF142F3D8B3}" destId="{2FE6027B-9A85-4C03-8F4B-3070F52283A7}" srcOrd="3" destOrd="0" parTransId="{3A432B46-4CDE-47F0-89B8-93C0D6E07872}" sibTransId="{713D4F48-48E1-4F1C-8DD2-7326B16CA88E}"/>
    <dgm:cxn modelId="{609FEF3C-E2E1-49DC-BE0A-B1A7695C79A3}" type="presOf" srcId="{0314631A-7B28-48FC-B458-A42319534E75}" destId="{21390DB2-3001-4A15-A6C4-EB98D43C375B}" srcOrd="0" destOrd="0" presId="urn:microsoft.com/office/officeart/2005/8/layout/orgChart1"/>
    <dgm:cxn modelId="{13DC4EDE-5B6D-4674-9829-364E92D5AF58}" type="presOf" srcId="{2FE6027B-9A85-4C03-8F4B-3070F52283A7}" destId="{21B61117-CC4C-4C68-8E13-039B986317F9}" srcOrd="0" destOrd="0" presId="urn:microsoft.com/office/officeart/2005/8/layout/orgChart1"/>
    <dgm:cxn modelId="{EE3397F5-9042-4A7A-B99E-CD1DFE95DBB4}" type="presOf" srcId="{410CB50F-1BEA-4A8B-92A7-5BB8B6EA8633}" destId="{DC74BF53-4750-48A3-9B42-B8BABFEC071D}" srcOrd="1" destOrd="0" presId="urn:microsoft.com/office/officeart/2005/8/layout/orgChart1"/>
    <dgm:cxn modelId="{356FE152-F566-42CE-B96E-2A85B9340C75}" type="presOf" srcId="{2F7E6865-445C-4F1E-B6A6-3B23FA872A41}" destId="{FE2A0A4B-C127-4CBF-B4F5-B6C7979F388D}" srcOrd="0" destOrd="0" presId="urn:microsoft.com/office/officeart/2005/8/layout/orgChart1"/>
    <dgm:cxn modelId="{9903EBF1-5F3F-4876-B795-674FDFB2CEDC}" type="presOf" srcId="{5220FC1F-F1EE-4E9A-996B-C140BA83BB6E}" destId="{317150D2-D72B-48DB-9A73-882B7F2D5281}" srcOrd="0" destOrd="0" presId="urn:microsoft.com/office/officeart/2005/8/layout/orgChart1"/>
    <dgm:cxn modelId="{04ACCC1A-C466-433D-80AC-6B254E9A09A9}" type="presOf" srcId="{2F7E6865-445C-4F1E-B6A6-3B23FA872A41}" destId="{9DB827EB-683B-48FB-B0F6-430F892EA9ED}" srcOrd="1" destOrd="0" presId="urn:microsoft.com/office/officeart/2005/8/layout/orgChart1"/>
    <dgm:cxn modelId="{0635CBFE-AD67-47A0-9CB8-864DB085B298}" type="presOf" srcId="{7BA55CD6-8A8C-4808-AC29-17431966FE8A}" destId="{A9895811-DF9B-4708-B23E-AE5CD8AF665C}" srcOrd="0" destOrd="0" presId="urn:microsoft.com/office/officeart/2005/8/layout/orgChart1"/>
    <dgm:cxn modelId="{0CAA9F5D-1DD8-4C3E-9883-3F70F3DFE4CC}" type="presOf" srcId="{8E53CA0F-26F2-488B-B777-8B233266EABF}" destId="{5FE5A799-0860-4A27-A16B-CC464453DCBA}" srcOrd="0" destOrd="0" presId="urn:microsoft.com/office/officeart/2005/8/layout/orgChart1"/>
    <dgm:cxn modelId="{CECE0697-426A-47DC-8140-35B7632759FA}" type="presOf" srcId="{0DA27619-1194-465F-8FE7-3DE9FF2ED8EE}" destId="{658F1288-F326-4202-92B3-5056587BE559}" srcOrd="1" destOrd="0" presId="urn:microsoft.com/office/officeart/2005/8/layout/orgChart1"/>
    <dgm:cxn modelId="{0D0DC54D-A97C-4185-A103-6C3E82899291}" type="presOf" srcId="{0BB8EDA6-AB97-4436-8783-905BBF480173}" destId="{7DC6F4F2-21DD-43E1-9C87-C51CED678EFC}" srcOrd="0" destOrd="0" presId="urn:microsoft.com/office/officeart/2005/8/layout/orgChart1"/>
    <dgm:cxn modelId="{0F973108-51B7-4998-99B9-B4C2F1478902}" srcId="{8E53CA0F-26F2-488B-B777-8B233266EABF}" destId="{2F7E6865-445C-4F1E-B6A6-3B23FA872A41}" srcOrd="0" destOrd="0" parTransId="{8EAAF4F5-0480-4C68-A360-59E88D392D99}" sibTransId="{FC2E0404-3C43-43D2-938C-B4DC9AD2A679}"/>
    <dgm:cxn modelId="{3472C52C-7A07-46BF-9393-54550C9A177B}" type="presOf" srcId="{8EAAF4F5-0480-4C68-A360-59E88D392D99}" destId="{67C3AF77-A491-4078-889B-90A578E5E7E1}" srcOrd="0" destOrd="0" presId="urn:microsoft.com/office/officeart/2005/8/layout/orgChart1"/>
    <dgm:cxn modelId="{5717F530-E5A2-4C84-B779-70EC92362914}" type="presParOf" srcId="{E3BCC2BC-AAC2-49E2-BB93-3520914363C6}" destId="{EB749045-8FF9-4BE9-A7D9-09CE473CB447}" srcOrd="0" destOrd="0" presId="urn:microsoft.com/office/officeart/2005/8/layout/orgChart1"/>
    <dgm:cxn modelId="{680BFC28-10D1-4A52-851A-9ABC9BA9704A}" type="presParOf" srcId="{EB749045-8FF9-4BE9-A7D9-09CE473CB447}" destId="{9EDB240A-6B42-4EA7-B954-5513A5472DC8}" srcOrd="0" destOrd="0" presId="urn:microsoft.com/office/officeart/2005/8/layout/orgChart1"/>
    <dgm:cxn modelId="{C0581936-47B4-4FEE-BBDA-807F9F26E486}" type="presParOf" srcId="{9EDB240A-6B42-4EA7-B954-5513A5472DC8}" destId="{4F62AE98-08E0-44FC-9E5B-DB8CEAC61086}" srcOrd="0" destOrd="0" presId="urn:microsoft.com/office/officeart/2005/8/layout/orgChart1"/>
    <dgm:cxn modelId="{1BACEE6E-91D2-4B31-9682-83E39EB0B39B}" type="presParOf" srcId="{9EDB240A-6B42-4EA7-B954-5513A5472DC8}" destId="{B412DBE6-26DC-4E0F-8EE8-1C9EC58989E9}" srcOrd="1" destOrd="0" presId="urn:microsoft.com/office/officeart/2005/8/layout/orgChart1"/>
    <dgm:cxn modelId="{833CCF39-02AB-475A-8501-A6A3E8B19AAF}" type="presParOf" srcId="{EB749045-8FF9-4BE9-A7D9-09CE473CB447}" destId="{42317CA9-6030-4903-9A87-FEEB715FC08F}" srcOrd="1" destOrd="0" presId="urn:microsoft.com/office/officeart/2005/8/layout/orgChart1"/>
    <dgm:cxn modelId="{524F0021-4F41-47F0-B056-B26740A2A410}" type="presParOf" srcId="{EB749045-8FF9-4BE9-A7D9-09CE473CB447}" destId="{2BDCD873-A5B5-4156-BB37-22F011EA8BED}" srcOrd="2" destOrd="0" presId="urn:microsoft.com/office/officeart/2005/8/layout/orgChart1"/>
    <dgm:cxn modelId="{5DAC15E4-82DD-48A6-9D9D-A76CB3A3B08C}" type="presParOf" srcId="{E3BCC2BC-AAC2-49E2-BB93-3520914363C6}" destId="{F2B33D22-7379-4AB6-860F-90C3CAD78F82}" srcOrd="1" destOrd="0" presId="urn:microsoft.com/office/officeart/2005/8/layout/orgChart1"/>
    <dgm:cxn modelId="{0C79BDE1-1755-45EF-8F85-2B5D70EF4F4A}" type="presParOf" srcId="{F2B33D22-7379-4AB6-860F-90C3CAD78F82}" destId="{F291404B-99E6-4191-A1F4-1F82350733B8}" srcOrd="0" destOrd="0" presId="urn:microsoft.com/office/officeart/2005/8/layout/orgChart1"/>
    <dgm:cxn modelId="{6E16E052-8C3A-4CCB-BF61-786680C9154A}" type="presParOf" srcId="{F291404B-99E6-4191-A1F4-1F82350733B8}" destId="{21390DB2-3001-4A15-A6C4-EB98D43C375B}" srcOrd="0" destOrd="0" presId="urn:microsoft.com/office/officeart/2005/8/layout/orgChart1"/>
    <dgm:cxn modelId="{2015F5F3-C55D-4B63-A5FB-8B640E1D3E0D}" type="presParOf" srcId="{F291404B-99E6-4191-A1F4-1F82350733B8}" destId="{E1771008-7ADD-49F0-91A8-DF7755FB2102}" srcOrd="1" destOrd="0" presId="urn:microsoft.com/office/officeart/2005/8/layout/orgChart1"/>
    <dgm:cxn modelId="{193A5E27-6D6D-4E52-AACC-EFD8A205E1B2}" type="presParOf" srcId="{F2B33D22-7379-4AB6-860F-90C3CAD78F82}" destId="{F822871A-AD4F-4FC5-8173-9AB187B057E2}" srcOrd="1" destOrd="0" presId="urn:microsoft.com/office/officeart/2005/8/layout/orgChart1"/>
    <dgm:cxn modelId="{08B7D6D2-70FA-4C5F-AC87-AE4D07656C46}" type="presParOf" srcId="{F2B33D22-7379-4AB6-860F-90C3CAD78F82}" destId="{B83CF5C1-1EE8-4BF7-A3F8-C09060E0407F}" srcOrd="2" destOrd="0" presId="urn:microsoft.com/office/officeart/2005/8/layout/orgChart1"/>
    <dgm:cxn modelId="{B4017DD1-E7AA-492A-A2CF-B2DB1014F17E}" type="presParOf" srcId="{E3BCC2BC-AAC2-49E2-BB93-3520914363C6}" destId="{514AEDBB-A7E4-44C1-B172-3E96E3C8F48C}" srcOrd="2" destOrd="0" presId="urn:microsoft.com/office/officeart/2005/8/layout/orgChart1"/>
    <dgm:cxn modelId="{9DA7E82A-7A3D-4993-84AD-5C642589891E}" type="presParOf" srcId="{514AEDBB-A7E4-44C1-B172-3E96E3C8F48C}" destId="{86F85432-DEFB-4F25-B852-2575F13947FE}" srcOrd="0" destOrd="0" presId="urn:microsoft.com/office/officeart/2005/8/layout/orgChart1"/>
    <dgm:cxn modelId="{116721C6-1927-45EA-A0D3-FC089AC08EC9}" type="presParOf" srcId="{86F85432-DEFB-4F25-B852-2575F13947FE}" destId="{5FE5A799-0860-4A27-A16B-CC464453DCBA}" srcOrd="0" destOrd="0" presId="urn:microsoft.com/office/officeart/2005/8/layout/orgChart1"/>
    <dgm:cxn modelId="{411D9D4A-4193-45B9-818D-01989CA18E55}" type="presParOf" srcId="{86F85432-DEFB-4F25-B852-2575F13947FE}" destId="{EA915BB8-6A5C-4AE2-A028-A18E5634FB7C}" srcOrd="1" destOrd="0" presId="urn:microsoft.com/office/officeart/2005/8/layout/orgChart1"/>
    <dgm:cxn modelId="{EDAC5C5D-9F6A-4455-9347-E2B779D3B228}" type="presParOf" srcId="{514AEDBB-A7E4-44C1-B172-3E96E3C8F48C}" destId="{F9BBFEA5-248D-406F-8CCE-A909DB6CC96C}" srcOrd="1" destOrd="0" presId="urn:microsoft.com/office/officeart/2005/8/layout/orgChart1"/>
    <dgm:cxn modelId="{DFC5352C-07C4-4145-9248-E19BA6010E06}" type="presParOf" srcId="{F9BBFEA5-248D-406F-8CCE-A909DB6CC96C}" destId="{67C3AF77-A491-4078-889B-90A578E5E7E1}" srcOrd="0" destOrd="0" presId="urn:microsoft.com/office/officeart/2005/8/layout/orgChart1"/>
    <dgm:cxn modelId="{F623EAAC-4527-4030-9712-BA5EA176B975}" type="presParOf" srcId="{F9BBFEA5-248D-406F-8CCE-A909DB6CC96C}" destId="{96F56C95-09BD-487E-9CEF-0D2308ACFEE1}" srcOrd="1" destOrd="0" presId="urn:microsoft.com/office/officeart/2005/8/layout/orgChart1"/>
    <dgm:cxn modelId="{3A123D7E-5F5E-42C8-97EC-C7831E3079ED}" type="presParOf" srcId="{96F56C95-09BD-487E-9CEF-0D2308ACFEE1}" destId="{0559D7CF-E702-4184-BC88-485C7A5EFA02}" srcOrd="0" destOrd="0" presId="urn:microsoft.com/office/officeart/2005/8/layout/orgChart1"/>
    <dgm:cxn modelId="{55C27DF5-0C94-4209-80A4-0605772C738A}" type="presParOf" srcId="{0559D7CF-E702-4184-BC88-485C7A5EFA02}" destId="{FE2A0A4B-C127-4CBF-B4F5-B6C7979F388D}" srcOrd="0" destOrd="0" presId="urn:microsoft.com/office/officeart/2005/8/layout/orgChart1"/>
    <dgm:cxn modelId="{0C2AF2CE-B112-40BB-B297-A86030AAA571}" type="presParOf" srcId="{0559D7CF-E702-4184-BC88-485C7A5EFA02}" destId="{9DB827EB-683B-48FB-B0F6-430F892EA9ED}" srcOrd="1" destOrd="0" presId="urn:microsoft.com/office/officeart/2005/8/layout/orgChart1"/>
    <dgm:cxn modelId="{1DCFA47B-82E3-430B-8BE2-5FBDBEE446A7}" type="presParOf" srcId="{96F56C95-09BD-487E-9CEF-0D2308ACFEE1}" destId="{7573C1D5-4EAF-4AFB-A47C-2FE923D352EB}" srcOrd="1" destOrd="0" presId="urn:microsoft.com/office/officeart/2005/8/layout/orgChart1"/>
    <dgm:cxn modelId="{2A68A211-7AE5-40E2-8DBC-74AC99C7782D}" type="presParOf" srcId="{7573C1D5-4EAF-4AFB-A47C-2FE923D352EB}" destId="{5535A6CA-2234-40E9-BEC2-ECA724972BF6}" srcOrd="0" destOrd="0" presId="urn:microsoft.com/office/officeart/2005/8/layout/orgChart1"/>
    <dgm:cxn modelId="{253C4D48-CD60-4669-94E9-E54FE3CA4EDB}" type="presParOf" srcId="{7573C1D5-4EAF-4AFB-A47C-2FE923D352EB}" destId="{1B8ADAD7-8493-4D5F-B688-48B0B2E45C4C}" srcOrd="1" destOrd="0" presId="urn:microsoft.com/office/officeart/2005/8/layout/orgChart1"/>
    <dgm:cxn modelId="{75CAC337-AA6A-49A0-B2DA-344FABB41ABF}" type="presParOf" srcId="{1B8ADAD7-8493-4D5F-B688-48B0B2E45C4C}" destId="{A7C41CAC-F0B8-40E4-AD20-F2BBA2A08F65}" srcOrd="0" destOrd="0" presId="urn:microsoft.com/office/officeart/2005/8/layout/orgChart1"/>
    <dgm:cxn modelId="{C84BF50B-D24D-4F9D-B12F-BC3C7E2EA0E6}" type="presParOf" srcId="{A7C41CAC-F0B8-40E4-AD20-F2BBA2A08F65}" destId="{CF59824B-EAE1-410F-9292-102EF59F31B3}" srcOrd="0" destOrd="0" presId="urn:microsoft.com/office/officeart/2005/8/layout/orgChart1"/>
    <dgm:cxn modelId="{EA7C10BC-0EB7-4FA0-A2CA-178443AA22BD}" type="presParOf" srcId="{A7C41CAC-F0B8-40E4-AD20-F2BBA2A08F65}" destId="{DC74BF53-4750-48A3-9B42-B8BABFEC071D}" srcOrd="1" destOrd="0" presId="urn:microsoft.com/office/officeart/2005/8/layout/orgChart1"/>
    <dgm:cxn modelId="{B42D7F06-24A1-4BED-BD45-A4828D0056D4}" type="presParOf" srcId="{1B8ADAD7-8493-4D5F-B688-48B0B2E45C4C}" destId="{9E5F2736-A51F-4EAC-858D-1BC055486F7C}" srcOrd="1" destOrd="0" presId="urn:microsoft.com/office/officeart/2005/8/layout/orgChart1"/>
    <dgm:cxn modelId="{7ABC830A-ED87-48C0-B35C-221CC1C01AB5}" type="presParOf" srcId="{9E5F2736-A51F-4EAC-858D-1BC055486F7C}" destId="{8378A663-CB84-45E4-8AA6-7B6217899254}" srcOrd="0" destOrd="0" presId="urn:microsoft.com/office/officeart/2005/8/layout/orgChart1"/>
    <dgm:cxn modelId="{C07A715C-8514-45E2-BC84-DA87727FF1E0}" type="presParOf" srcId="{9E5F2736-A51F-4EAC-858D-1BC055486F7C}" destId="{53FF95B1-816E-46C2-8671-8DA12CB56019}" srcOrd="1" destOrd="0" presId="urn:microsoft.com/office/officeart/2005/8/layout/orgChart1"/>
    <dgm:cxn modelId="{52266A18-1B6A-4C76-86C3-47584386798C}" type="presParOf" srcId="{53FF95B1-816E-46C2-8671-8DA12CB56019}" destId="{B4061C4B-D5EC-4A64-B2D9-0E4633FAFDF1}" srcOrd="0" destOrd="0" presId="urn:microsoft.com/office/officeart/2005/8/layout/orgChart1"/>
    <dgm:cxn modelId="{DD3F1D51-15FC-421D-BFB0-022A33C3C7F1}" type="presParOf" srcId="{B4061C4B-D5EC-4A64-B2D9-0E4633FAFDF1}" destId="{EF122FB7-CEAC-4797-9758-43584AEB8262}" srcOrd="0" destOrd="0" presId="urn:microsoft.com/office/officeart/2005/8/layout/orgChart1"/>
    <dgm:cxn modelId="{37DEFAEF-256E-408C-B1FE-BCCD1ADFF0B5}" type="presParOf" srcId="{B4061C4B-D5EC-4A64-B2D9-0E4633FAFDF1}" destId="{9F8A3FF6-98AF-4108-B4CD-95CE25706100}" srcOrd="1" destOrd="0" presId="urn:microsoft.com/office/officeart/2005/8/layout/orgChart1"/>
    <dgm:cxn modelId="{49348779-3425-46BF-B491-7E8D3E1D2B92}" type="presParOf" srcId="{53FF95B1-816E-46C2-8671-8DA12CB56019}" destId="{1BA5D9D7-3B92-4F34-A629-836FBCC06AE9}" srcOrd="1" destOrd="0" presId="urn:microsoft.com/office/officeart/2005/8/layout/orgChart1"/>
    <dgm:cxn modelId="{03D37A6B-5FAC-4A65-B0AC-8D598B5CECB1}" type="presParOf" srcId="{53FF95B1-816E-46C2-8671-8DA12CB56019}" destId="{58787FC5-E12B-42E3-8623-A3B5EFF77FAD}" srcOrd="2" destOrd="0" presId="urn:microsoft.com/office/officeart/2005/8/layout/orgChart1"/>
    <dgm:cxn modelId="{784BD3EA-7198-4254-9338-6BB14D7185BC}" type="presParOf" srcId="{1B8ADAD7-8493-4D5F-B688-48B0B2E45C4C}" destId="{CD185EE8-3FD5-4CF5-930A-98DFC7547BA3}" srcOrd="2" destOrd="0" presId="urn:microsoft.com/office/officeart/2005/8/layout/orgChart1"/>
    <dgm:cxn modelId="{261A4D94-369E-4EC6-A200-617A00559286}" type="presParOf" srcId="{7573C1D5-4EAF-4AFB-A47C-2FE923D352EB}" destId="{EA0B9669-C97B-4290-B3CF-E44F6A75A149}" srcOrd="2" destOrd="0" presId="urn:microsoft.com/office/officeart/2005/8/layout/orgChart1"/>
    <dgm:cxn modelId="{AF58570C-F915-47D2-9B00-36FF35DFBBD5}" type="presParOf" srcId="{7573C1D5-4EAF-4AFB-A47C-2FE923D352EB}" destId="{4ED61227-F6E9-401B-A673-6AA42D8FCF44}" srcOrd="3" destOrd="0" presId="urn:microsoft.com/office/officeart/2005/8/layout/orgChart1"/>
    <dgm:cxn modelId="{E7BE4C1A-92A1-4970-ADD6-B4896021F964}" type="presParOf" srcId="{4ED61227-F6E9-401B-A673-6AA42D8FCF44}" destId="{02EF518E-E0D2-45E9-B257-C716D75ED551}" srcOrd="0" destOrd="0" presId="urn:microsoft.com/office/officeart/2005/8/layout/orgChart1"/>
    <dgm:cxn modelId="{590FAF60-3326-448C-8321-A9AC115C5E0B}" type="presParOf" srcId="{02EF518E-E0D2-45E9-B257-C716D75ED551}" destId="{DDFC1B09-9263-4E35-A974-C887528A30AA}" srcOrd="0" destOrd="0" presId="urn:microsoft.com/office/officeart/2005/8/layout/orgChart1"/>
    <dgm:cxn modelId="{EB801923-E579-4AF3-850C-6A8CEF6BF73D}" type="presParOf" srcId="{02EF518E-E0D2-45E9-B257-C716D75ED551}" destId="{DA572EC7-19F5-4516-8851-A688FFFB7CF7}" srcOrd="1" destOrd="0" presId="urn:microsoft.com/office/officeart/2005/8/layout/orgChart1"/>
    <dgm:cxn modelId="{A0EDDE00-66DB-4587-BCB0-2166ACDDC632}" type="presParOf" srcId="{4ED61227-F6E9-401B-A673-6AA42D8FCF44}" destId="{98A448D4-C620-4FDD-B5FC-A1CC753953BD}" srcOrd="1" destOrd="0" presId="urn:microsoft.com/office/officeart/2005/8/layout/orgChart1"/>
    <dgm:cxn modelId="{D02506BB-567C-48C2-866F-D9FC26B6DFBA}" type="presParOf" srcId="{98A448D4-C620-4FDD-B5FC-A1CC753953BD}" destId="{AFE0AA58-82E8-4602-9D25-50532D6C8934}" srcOrd="0" destOrd="0" presId="urn:microsoft.com/office/officeart/2005/8/layout/orgChart1"/>
    <dgm:cxn modelId="{5DCCC41C-1144-4BCE-AC34-02CF754E69DA}" type="presParOf" srcId="{98A448D4-C620-4FDD-B5FC-A1CC753953BD}" destId="{63370D85-361F-4FB0-BA8D-8FFB2CDD4D0D}" srcOrd="1" destOrd="0" presId="urn:microsoft.com/office/officeart/2005/8/layout/orgChart1"/>
    <dgm:cxn modelId="{2B2F337C-D730-445E-AEA1-674159D61093}" type="presParOf" srcId="{63370D85-361F-4FB0-BA8D-8FFB2CDD4D0D}" destId="{FF141F6A-30B3-41D7-8F45-C8D236AB66BA}" srcOrd="0" destOrd="0" presId="urn:microsoft.com/office/officeart/2005/8/layout/orgChart1"/>
    <dgm:cxn modelId="{AAB8DE6B-F4F2-437A-985D-115D68A1E276}" type="presParOf" srcId="{FF141F6A-30B3-41D7-8F45-C8D236AB66BA}" destId="{25FD518F-E30B-488E-A8DF-D0D772DF466D}" srcOrd="0" destOrd="0" presId="urn:microsoft.com/office/officeart/2005/8/layout/orgChart1"/>
    <dgm:cxn modelId="{392C53E7-05AE-42B4-8A7C-DB8A6ED086ED}" type="presParOf" srcId="{FF141F6A-30B3-41D7-8F45-C8D236AB66BA}" destId="{1F9BE69D-41C3-4C7C-8FC4-7B6882DCB454}" srcOrd="1" destOrd="0" presId="urn:microsoft.com/office/officeart/2005/8/layout/orgChart1"/>
    <dgm:cxn modelId="{2CA440A8-5E24-4513-93D2-6AB8AA2A6C81}" type="presParOf" srcId="{63370D85-361F-4FB0-BA8D-8FFB2CDD4D0D}" destId="{23AC6703-9A8A-4533-A7D1-2E69BA84771E}" srcOrd="1" destOrd="0" presId="urn:microsoft.com/office/officeart/2005/8/layout/orgChart1"/>
    <dgm:cxn modelId="{B7F181D5-BFDF-418A-A261-764B65F504B1}" type="presParOf" srcId="{63370D85-361F-4FB0-BA8D-8FFB2CDD4D0D}" destId="{94879BF6-34D2-4581-B929-3504F3797231}" srcOrd="2" destOrd="0" presId="urn:microsoft.com/office/officeart/2005/8/layout/orgChart1"/>
    <dgm:cxn modelId="{375DBB48-F080-4A5C-9EF6-5E54A7370771}" type="presParOf" srcId="{4ED61227-F6E9-401B-A673-6AA42D8FCF44}" destId="{1D9CE911-1498-4C9F-A972-AE90433A4947}" srcOrd="2" destOrd="0" presId="urn:microsoft.com/office/officeart/2005/8/layout/orgChart1"/>
    <dgm:cxn modelId="{D27AF962-0E59-4C6C-9592-F314E6AB74B6}" type="presParOf" srcId="{7573C1D5-4EAF-4AFB-A47C-2FE923D352EB}" destId="{541D7107-8275-45ED-AABE-7A3D2B58AACA}" srcOrd="4" destOrd="0" presId="urn:microsoft.com/office/officeart/2005/8/layout/orgChart1"/>
    <dgm:cxn modelId="{593348DA-5E07-4641-A8CC-5D5F33A78BA7}" type="presParOf" srcId="{7573C1D5-4EAF-4AFB-A47C-2FE923D352EB}" destId="{96DE42B2-065A-4934-B66C-52C6018C4EAE}" srcOrd="5" destOrd="0" presId="urn:microsoft.com/office/officeart/2005/8/layout/orgChart1"/>
    <dgm:cxn modelId="{140EFAF0-0E6B-4FDA-88D0-AD1E35FA825B}" type="presParOf" srcId="{96DE42B2-065A-4934-B66C-52C6018C4EAE}" destId="{4DD376DC-051D-405A-8AAB-1BE2D8BBF2BB}" srcOrd="0" destOrd="0" presId="urn:microsoft.com/office/officeart/2005/8/layout/orgChart1"/>
    <dgm:cxn modelId="{0A685640-B914-40A7-9BB2-394725569C5F}" type="presParOf" srcId="{4DD376DC-051D-405A-8AAB-1BE2D8BBF2BB}" destId="{86A8FD12-6B91-4343-A9EB-063093D7B370}" srcOrd="0" destOrd="0" presId="urn:microsoft.com/office/officeart/2005/8/layout/orgChart1"/>
    <dgm:cxn modelId="{7822B93E-EFBB-41C2-9B63-D9DE52B9C4E0}" type="presParOf" srcId="{4DD376DC-051D-405A-8AAB-1BE2D8BBF2BB}" destId="{658F1288-F326-4202-92B3-5056587BE559}" srcOrd="1" destOrd="0" presId="urn:microsoft.com/office/officeart/2005/8/layout/orgChart1"/>
    <dgm:cxn modelId="{E5EEF28C-CBC2-4D45-AA72-8AB0DE726AC5}" type="presParOf" srcId="{96DE42B2-065A-4934-B66C-52C6018C4EAE}" destId="{EBFB20BB-1C0F-4E7B-896A-B636258FFA25}" srcOrd="1" destOrd="0" presId="urn:microsoft.com/office/officeart/2005/8/layout/orgChart1"/>
    <dgm:cxn modelId="{19FA6055-3C6A-4A8F-8C22-2B9A231A9F3E}" type="presParOf" srcId="{EBFB20BB-1C0F-4E7B-896A-B636258FFA25}" destId="{CA3C6E5A-4DE4-4582-8F80-5F95CEE690A5}" srcOrd="0" destOrd="0" presId="urn:microsoft.com/office/officeart/2005/8/layout/orgChart1"/>
    <dgm:cxn modelId="{8B651E44-2F6F-4368-8A95-EDE636719264}" type="presParOf" srcId="{EBFB20BB-1C0F-4E7B-896A-B636258FFA25}" destId="{221F0271-D86B-4335-BD9A-96CE4B1912F9}" srcOrd="1" destOrd="0" presId="urn:microsoft.com/office/officeart/2005/8/layout/orgChart1"/>
    <dgm:cxn modelId="{8E7B3EB5-A30C-4556-9430-20C55E1EA9CD}" type="presParOf" srcId="{221F0271-D86B-4335-BD9A-96CE4B1912F9}" destId="{CEE2B45C-F4EA-4162-BD7B-D68E1A7AA7A2}" srcOrd="0" destOrd="0" presId="urn:microsoft.com/office/officeart/2005/8/layout/orgChart1"/>
    <dgm:cxn modelId="{E61285A3-C332-4FF7-B262-38993B4E39A8}" type="presParOf" srcId="{CEE2B45C-F4EA-4162-BD7B-D68E1A7AA7A2}" destId="{CCADCD23-1EA9-418E-812E-C6C07772CCAB}" srcOrd="0" destOrd="0" presId="urn:microsoft.com/office/officeart/2005/8/layout/orgChart1"/>
    <dgm:cxn modelId="{20C094D0-B504-4BC8-BC1E-7FEE888F1BCB}" type="presParOf" srcId="{CEE2B45C-F4EA-4162-BD7B-D68E1A7AA7A2}" destId="{D98A809F-A686-4D41-8E8A-204B6BA54264}" srcOrd="1" destOrd="0" presId="urn:microsoft.com/office/officeart/2005/8/layout/orgChart1"/>
    <dgm:cxn modelId="{3C685D76-2E00-4C90-A1F9-ADBFA91E5FEA}" type="presParOf" srcId="{221F0271-D86B-4335-BD9A-96CE4B1912F9}" destId="{4C831D32-2BFD-487D-8F8A-B4F4BED891C6}" srcOrd="1" destOrd="0" presId="urn:microsoft.com/office/officeart/2005/8/layout/orgChart1"/>
    <dgm:cxn modelId="{D4DC4072-B94D-4863-9463-EEF65BC4DD79}" type="presParOf" srcId="{221F0271-D86B-4335-BD9A-96CE4B1912F9}" destId="{4386C5ED-93AD-44F2-B1D7-CA0D5B1FED1E}" srcOrd="2" destOrd="0" presId="urn:microsoft.com/office/officeart/2005/8/layout/orgChart1"/>
    <dgm:cxn modelId="{97B1FE0C-C1EE-4D54-9162-5F3AE8D8B305}" type="presParOf" srcId="{96DE42B2-065A-4934-B66C-52C6018C4EAE}" destId="{DDEEFDDD-02C3-456D-A3E7-8ED49AF316AA}" srcOrd="2" destOrd="0" presId="urn:microsoft.com/office/officeart/2005/8/layout/orgChart1"/>
    <dgm:cxn modelId="{537DA1C0-31E5-4C11-961B-F25D316C73E0}" type="presParOf" srcId="{7573C1D5-4EAF-4AFB-A47C-2FE923D352EB}" destId="{096A49D7-79FF-49B9-B3C8-81B2E205FBF3}" srcOrd="6" destOrd="0" presId="urn:microsoft.com/office/officeart/2005/8/layout/orgChart1"/>
    <dgm:cxn modelId="{6B7F7802-84B7-4136-9F40-034E0B010924}" type="presParOf" srcId="{7573C1D5-4EAF-4AFB-A47C-2FE923D352EB}" destId="{77CA6873-6304-4878-81EE-E32364089458}" srcOrd="7" destOrd="0" presId="urn:microsoft.com/office/officeart/2005/8/layout/orgChart1"/>
    <dgm:cxn modelId="{1D34C7F0-DAA9-4891-80E8-A929787EAA50}" type="presParOf" srcId="{77CA6873-6304-4878-81EE-E32364089458}" destId="{22157E29-3298-46D8-9D98-DB7F701DD252}" srcOrd="0" destOrd="0" presId="urn:microsoft.com/office/officeart/2005/8/layout/orgChart1"/>
    <dgm:cxn modelId="{0E84F60F-9855-4B34-A046-CCEE1C5F903B}" type="presParOf" srcId="{22157E29-3298-46D8-9D98-DB7F701DD252}" destId="{ECACCADD-BDEC-45BC-B224-00AB96ACDF57}" srcOrd="0" destOrd="0" presId="urn:microsoft.com/office/officeart/2005/8/layout/orgChart1"/>
    <dgm:cxn modelId="{62EE3162-1AF5-4AC0-9720-100F4C8B2C92}" type="presParOf" srcId="{22157E29-3298-46D8-9D98-DB7F701DD252}" destId="{E59AA9F5-9413-4AD5-AC74-D225695357B8}" srcOrd="1" destOrd="0" presId="urn:microsoft.com/office/officeart/2005/8/layout/orgChart1"/>
    <dgm:cxn modelId="{ECA0C649-693F-4DFD-BA8F-C0964E489688}" type="presParOf" srcId="{77CA6873-6304-4878-81EE-E32364089458}" destId="{4A9912F9-DE24-400D-B27A-1298F8C768A6}" srcOrd="1" destOrd="0" presId="urn:microsoft.com/office/officeart/2005/8/layout/orgChart1"/>
    <dgm:cxn modelId="{8B1C45E6-541C-4057-900C-3E9C0B7BAFF0}" type="presParOf" srcId="{4A9912F9-DE24-400D-B27A-1298F8C768A6}" destId="{23D1F29C-3E16-43BA-9BC0-8C96AFF678BE}" srcOrd="0" destOrd="0" presId="urn:microsoft.com/office/officeart/2005/8/layout/orgChart1"/>
    <dgm:cxn modelId="{F857CD29-C82E-4800-A123-352214462BB8}" type="presParOf" srcId="{4A9912F9-DE24-400D-B27A-1298F8C768A6}" destId="{48C0672C-758A-4BC1-86DA-BD9E96EC3B0C}" srcOrd="1" destOrd="0" presId="urn:microsoft.com/office/officeart/2005/8/layout/orgChart1"/>
    <dgm:cxn modelId="{E9E0A4D4-CC2A-4DBD-A175-9896075440B9}" type="presParOf" srcId="{48C0672C-758A-4BC1-86DA-BD9E96EC3B0C}" destId="{2866703A-1A56-4C3C-84DA-5DE899CADE3C}" srcOrd="0" destOrd="0" presId="urn:microsoft.com/office/officeart/2005/8/layout/orgChart1"/>
    <dgm:cxn modelId="{473CEDA8-D088-4AC4-ABC2-698313AFD9DB}" type="presParOf" srcId="{2866703A-1A56-4C3C-84DA-5DE899CADE3C}" destId="{7DC6F4F2-21DD-43E1-9C87-C51CED678EFC}" srcOrd="0" destOrd="0" presId="urn:microsoft.com/office/officeart/2005/8/layout/orgChart1"/>
    <dgm:cxn modelId="{8328E80A-A36B-47F0-BDA7-20B0FA8BF67A}" type="presParOf" srcId="{2866703A-1A56-4C3C-84DA-5DE899CADE3C}" destId="{1A9B16BD-6AE1-4607-AF95-CEAB15FEB9A9}" srcOrd="1" destOrd="0" presId="urn:microsoft.com/office/officeart/2005/8/layout/orgChart1"/>
    <dgm:cxn modelId="{F392ED76-4F6A-4285-8343-ABE0F4CEDACD}" type="presParOf" srcId="{48C0672C-758A-4BC1-86DA-BD9E96EC3B0C}" destId="{B95B6B62-8DD4-49E9-A246-7DF14D4E3343}" srcOrd="1" destOrd="0" presId="urn:microsoft.com/office/officeart/2005/8/layout/orgChart1"/>
    <dgm:cxn modelId="{F7EDC767-3175-4E7B-BCB6-A586DCC4EEC4}" type="presParOf" srcId="{B95B6B62-8DD4-49E9-A246-7DF14D4E3343}" destId="{317150D2-D72B-48DB-9A73-882B7F2D5281}" srcOrd="0" destOrd="0" presId="urn:microsoft.com/office/officeart/2005/8/layout/orgChart1"/>
    <dgm:cxn modelId="{DF71D518-0239-46F8-B335-1E241C485BFD}" type="presParOf" srcId="{B95B6B62-8DD4-49E9-A246-7DF14D4E3343}" destId="{76692E07-75DF-4F7F-9361-9CBF0742D44B}" srcOrd="1" destOrd="0" presId="urn:microsoft.com/office/officeart/2005/8/layout/orgChart1"/>
    <dgm:cxn modelId="{28A84025-E5DB-4B4F-8396-2A7F164B5036}" type="presParOf" srcId="{76692E07-75DF-4F7F-9361-9CBF0742D44B}" destId="{88EDB9C2-E56F-4463-8DF2-68BD2A6EDCE7}" srcOrd="0" destOrd="0" presId="urn:microsoft.com/office/officeart/2005/8/layout/orgChart1"/>
    <dgm:cxn modelId="{7511BC7B-695E-4F11-8339-1BFE64F3973D}" type="presParOf" srcId="{88EDB9C2-E56F-4463-8DF2-68BD2A6EDCE7}" destId="{A9895811-DF9B-4708-B23E-AE5CD8AF665C}" srcOrd="0" destOrd="0" presId="urn:microsoft.com/office/officeart/2005/8/layout/orgChart1"/>
    <dgm:cxn modelId="{8319E9EA-1694-4F05-9940-93778ED74881}" type="presParOf" srcId="{88EDB9C2-E56F-4463-8DF2-68BD2A6EDCE7}" destId="{0AE1F1FE-06FE-4AEE-84F7-13AD83D78600}" srcOrd="1" destOrd="0" presId="urn:microsoft.com/office/officeart/2005/8/layout/orgChart1"/>
    <dgm:cxn modelId="{ED6D9E56-ADF5-4EE8-BBC5-A1E0C64D3D13}" type="presParOf" srcId="{76692E07-75DF-4F7F-9361-9CBF0742D44B}" destId="{3C156B29-BB2D-4D7D-B140-D23D9044DFF6}" srcOrd="1" destOrd="0" presId="urn:microsoft.com/office/officeart/2005/8/layout/orgChart1"/>
    <dgm:cxn modelId="{986FE035-828F-42A2-AEBC-9B81C2B7ED81}" type="presParOf" srcId="{76692E07-75DF-4F7F-9361-9CBF0742D44B}" destId="{C04F9C8D-1320-463A-AF08-8AED709D5EAC}" srcOrd="2" destOrd="0" presId="urn:microsoft.com/office/officeart/2005/8/layout/orgChart1"/>
    <dgm:cxn modelId="{60953636-0D32-4E36-B977-9649A13C17D1}" type="presParOf" srcId="{48C0672C-758A-4BC1-86DA-BD9E96EC3B0C}" destId="{F3B5BB1A-5BE8-4CAB-953B-8196D59496D0}" srcOrd="2" destOrd="0" presId="urn:microsoft.com/office/officeart/2005/8/layout/orgChart1"/>
    <dgm:cxn modelId="{4DA9DF02-4CA2-489C-BC9C-33CFF98A626F}" type="presParOf" srcId="{77CA6873-6304-4878-81EE-E32364089458}" destId="{DCE487FB-013A-4204-AE5B-4B82577831BC}" srcOrd="2" destOrd="0" presId="urn:microsoft.com/office/officeart/2005/8/layout/orgChart1"/>
    <dgm:cxn modelId="{570F5C9F-9361-4D6F-A5CB-2265BB4839B2}" type="presParOf" srcId="{96F56C95-09BD-487E-9CEF-0D2308ACFEE1}" destId="{81B0DCDE-5EED-45FA-B5FC-8647083F86E1}" srcOrd="2" destOrd="0" presId="urn:microsoft.com/office/officeart/2005/8/layout/orgChart1"/>
    <dgm:cxn modelId="{121FC09A-C1C6-4D14-A289-8EB9DE060CED}" type="presParOf" srcId="{514AEDBB-A7E4-44C1-B172-3E96E3C8F48C}" destId="{0EDB98D2-838C-4088-967E-BC522E2B49BF}" srcOrd="2" destOrd="0" presId="urn:microsoft.com/office/officeart/2005/8/layout/orgChart1"/>
    <dgm:cxn modelId="{670FE3BA-8FC2-459C-A806-45FFBED32125}" type="presParOf" srcId="{E3BCC2BC-AAC2-49E2-BB93-3520914363C6}" destId="{DEC34A11-B57B-4B1E-BBB8-29DA4818CA80}" srcOrd="3" destOrd="0" presId="urn:microsoft.com/office/officeart/2005/8/layout/orgChart1"/>
    <dgm:cxn modelId="{A29EB6F7-B783-4038-9847-D83F50509CC4}" type="presParOf" srcId="{DEC34A11-B57B-4B1E-BBB8-29DA4818CA80}" destId="{AE6ABE2B-56DC-4F19-8913-A5DE1AC701D9}" srcOrd="0" destOrd="0" presId="urn:microsoft.com/office/officeart/2005/8/layout/orgChart1"/>
    <dgm:cxn modelId="{9B16551E-6F92-4F9C-B1A5-BA94C0B80476}" type="presParOf" srcId="{AE6ABE2B-56DC-4F19-8913-A5DE1AC701D9}" destId="{21B61117-CC4C-4C68-8E13-039B986317F9}" srcOrd="0" destOrd="0" presId="urn:microsoft.com/office/officeart/2005/8/layout/orgChart1"/>
    <dgm:cxn modelId="{4CE488DC-CB88-4498-A732-34FD7539EEC8}" type="presParOf" srcId="{AE6ABE2B-56DC-4F19-8913-A5DE1AC701D9}" destId="{87D5804D-D922-41EF-BB65-C4BDEFE1CC68}" srcOrd="1" destOrd="0" presId="urn:microsoft.com/office/officeart/2005/8/layout/orgChart1"/>
    <dgm:cxn modelId="{29B01770-53AE-495F-ACFE-79DB85894A49}" type="presParOf" srcId="{DEC34A11-B57B-4B1E-BBB8-29DA4818CA80}" destId="{465F4508-62ED-4618-B431-9E555453E238}" srcOrd="1" destOrd="0" presId="urn:microsoft.com/office/officeart/2005/8/layout/orgChart1"/>
    <dgm:cxn modelId="{C7257C61-12A1-451C-963A-EC634BAC24B5}" type="presParOf" srcId="{DEC34A11-B57B-4B1E-BBB8-29DA4818CA80}" destId="{2B5ED42F-D4D3-4BC5-9809-B77DC0027C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29E1BD-5FCE-4A7D-9E6E-A029FB10240A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07BA550-456F-44D5-B8C2-33A038657DCF}">
      <dgm:prSet custT="1"/>
      <dgm:spPr>
        <a:solidFill>
          <a:schemeClr val="accent1"/>
        </a:solidFill>
      </dgm:spPr>
      <dgm:t>
        <a:bodyPr/>
        <a:lstStyle/>
        <a:p>
          <a:pPr>
            <a:spcAft>
              <a:spcPts val="0"/>
            </a:spcAft>
          </a:pPr>
          <a:r>
            <a:rPr lang="en-GB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L&amp;D </a:t>
          </a:r>
        </a:p>
        <a:p>
          <a:pPr>
            <a:spcAft>
              <a:spcPct val="35000"/>
            </a:spcAft>
          </a:pPr>
          <a:endParaRPr lang="en-GB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8C68B92-E467-4388-9DC9-5BB530922978}" type="parTrans" cxnId="{AA04741F-ECFF-4E79-A00D-37557AB9F1A8}">
      <dgm:prSet/>
      <dgm:spPr/>
      <dgm:t>
        <a:bodyPr/>
        <a:lstStyle/>
        <a:p>
          <a:endParaRPr lang="en-GB"/>
        </a:p>
      </dgm:t>
    </dgm:pt>
    <dgm:pt modelId="{00498E52-975C-431F-B075-C47B43A0A5C2}" type="sibTrans" cxnId="{AA04741F-ECFF-4E79-A00D-37557AB9F1A8}">
      <dgm:prSet/>
      <dgm:spPr/>
      <dgm:t>
        <a:bodyPr/>
        <a:lstStyle/>
        <a:p>
          <a:endParaRPr lang="en-GB"/>
        </a:p>
      </dgm:t>
    </dgm:pt>
    <dgm:pt modelId="{EAF3A922-6B97-435F-B5D3-DCB19693CF7C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Admin Support</a:t>
          </a:r>
        </a:p>
      </dgm:t>
    </dgm:pt>
    <dgm:pt modelId="{1B6DB16A-F995-40E2-ACD9-E5E7D4267481}" type="parTrans" cxnId="{90C68DC0-082D-44B1-A1C9-A92AF87235FC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26CA5D6C-1ACA-4A70-A6F0-38C3645139C9}" type="sibTrans" cxnId="{90C68DC0-082D-44B1-A1C9-A92AF87235FC}">
      <dgm:prSet/>
      <dgm:spPr/>
      <dgm:t>
        <a:bodyPr/>
        <a:lstStyle/>
        <a:p>
          <a:endParaRPr lang="en-GB"/>
        </a:p>
      </dgm:t>
    </dgm:pt>
    <dgm:pt modelId="{3E256334-80A3-4BE9-8C58-479F6FE5761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Learning &amp; Development</a:t>
          </a:r>
          <a:endParaRPr lang="en-GB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2957FAA9-0C40-4E4F-B1B7-859C5BDBE298}" type="parTrans" cxnId="{A83CD873-6BEA-45B7-AD15-4A9B4CBE8A98}">
      <dgm:prSet/>
      <dgm:spPr/>
      <dgm:t>
        <a:bodyPr/>
        <a:lstStyle/>
        <a:p>
          <a:endParaRPr lang="en-GB"/>
        </a:p>
      </dgm:t>
    </dgm:pt>
    <dgm:pt modelId="{5F026760-7F19-4969-9FAC-4D5655F064C0}" type="sibTrans" cxnId="{A83CD873-6BEA-45B7-AD15-4A9B4CBE8A98}">
      <dgm:prSet/>
      <dgm:spPr/>
      <dgm:t>
        <a:bodyPr/>
        <a:lstStyle/>
        <a:p>
          <a:endParaRPr lang="en-GB"/>
        </a:p>
      </dgm:t>
    </dgm:pt>
    <dgm:pt modelId="{A88F5D0E-CFC8-43F2-A914-F6F3B8825A8D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Statutory &amp; Mandatory Training Lead</a:t>
          </a:r>
        </a:p>
      </dgm:t>
    </dgm:pt>
    <dgm:pt modelId="{6475B2F5-7AD1-4A78-9671-E66912778F59}" type="parTrans" cxnId="{0AAFDEEE-0338-4790-8244-250140C038F4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873816D2-D03B-4416-8551-946567901FB2}" type="sibTrans" cxnId="{0AAFDEEE-0338-4790-8244-250140C038F4}">
      <dgm:prSet/>
      <dgm:spPr/>
      <dgm:t>
        <a:bodyPr/>
        <a:lstStyle/>
        <a:p>
          <a:endParaRPr lang="en-GB"/>
        </a:p>
      </dgm:t>
    </dgm:pt>
    <dgm:pt modelId="{A58DD67B-C3C5-4A1D-8D9E-F3941BC0A069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Statutory &amp; Mandatory </a:t>
          </a:r>
        </a:p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Trainer</a:t>
          </a:r>
        </a:p>
      </dgm:t>
    </dgm:pt>
    <dgm:pt modelId="{6380DF5C-6EFD-40C1-9DC0-81BB9A4EC239}" type="parTrans" cxnId="{346BB784-D9FC-40C2-A188-C919B1E423CE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7B06D515-CAC8-46F3-98E5-DDE769E9B52F}" type="sibTrans" cxnId="{346BB784-D9FC-40C2-A188-C919B1E423CE}">
      <dgm:prSet/>
      <dgm:spPr/>
      <dgm:t>
        <a:bodyPr/>
        <a:lstStyle/>
        <a:p>
          <a:endParaRPr lang="en-GB"/>
        </a:p>
      </dgm:t>
    </dgm:pt>
    <dgm:pt modelId="{54467BB8-BF80-4FF1-8AD3-23A833D850B9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L&amp;D Trainers</a:t>
          </a:r>
        </a:p>
        <a:p>
          <a:r>
            <a:rPr lang="en-GB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x2</a:t>
          </a:r>
          <a:endParaRPr lang="en-GB" sz="12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795B003C-AE98-4892-B173-5FAAD8CDF934}" type="parTrans" cxnId="{8D658805-087E-4A21-A7BF-69E92038D6DB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867DA799-D55B-42DD-AE3B-664D3C5199A2}" type="sibTrans" cxnId="{8D658805-087E-4A21-A7BF-69E92038D6DB}">
      <dgm:prSet/>
      <dgm:spPr/>
      <dgm:t>
        <a:bodyPr/>
        <a:lstStyle/>
        <a:p>
          <a:endParaRPr lang="en-GB"/>
        </a:p>
      </dgm:t>
    </dgm:pt>
    <dgm:pt modelId="{51CC20A6-A13F-4AFB-A03E-9D95C5781A3D}" type="pres">
      <dgm:prSet presAssocID="{A129E1BD-5FCE-4A7D-9E6E-A029FB1024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F70893A-963D-4814-99BA-0760421C678E}" type="pres">
      <dgm:prSet presAssocID="{E07BA550-456F-44D5-B8C2-33A038657DCF}" presName="hierRoot1" presStyleCnt="0">
        <dgm:presLayoutVars>
          <dgm:hierBranch val="init"/>
        </dgm:presLayoutVars>
      </dgm:prSet>
      <dgm:spPr/>
    </dgm:pt>
    <dgm:pt modelId="{26FCE4EB-2934-44EF-B8B0-BAA84D0D79D2}" type="pres">
      <dgm:prSet presAssocID="{E07BA550-456F-44D5-B8C2-33A038657DCF}" presName="rootComposite1" presStyleCnt="0"/>
      <dgm:spPr/>
    </dgm:pt>
    <dgm:pt modelId="{83E6B0F3-CD30-4717-8BC3-5326B54CE4BF}" type="pres">
      <dgm:prSet presAssocID="{E07BA550-456F-44D5-B8C2-33A038657DCF}" presName="rootText1" presStyleLbl="node0" presStyleIdx="0" presStyleCnt="2" custScaleX="107961" custScaleY="93196" custLinFactY="15113" custLinFactNeighborX="62392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52D954-F7C9-447D-B826-885C0CF0BD88}" type="pres">
      <dgm:prSet presAssocID="{E07BA550-456F-44D5-B8C2-33A038657DCF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9EBC82E-D0BE-4BD3-9E95-FDFCB3730984}" type="pres">
      <dgm:prSet presAssocID="{E07BA550-456F-44D5-B8C2-33A038657DCF}" presName="hierChild2" presStyleCnt="0"/>
      <dgm:spPr/>
    </dgm:pt>
    <dgm:pt modelId="{723122AE-71F0-4F66-AA11-39C3A6ABCA86}" type="pres">
      <dgm:prSet presAssocID="{1B6DB16A-F995-40E2-ACD9-E5E7D4267481}" presName="Name37" presStyleLbl="parChTrans1D2" presStyleIdx="0" presStyleCnt="1"/>
      <dgm:spPr/>
      <dgm:t>
        <a:bodyPr/>
        <a:lstStyle/>
        <a:p>
          <a:endParaRPr lang="en-GB"/>
        </a:p>
      </dgm:t>
    </dgm:pt>
    <dgm:pt modelId="{F7E015ED-BC19-46F8-AA0E-2E80262442E2}" type="pres">
      <dgm:prSet presAssocID="{EAF3A922-6B97-435F-B5D3-DCB19693CF7C}" presName="hierRoot2" presStyleCnt="0">
        <dgm:presLayoutVars>
          <dgm:hierBranch val="init"/>
        </dgm:presLayoutVars>
      </dgm:prSet>
      <dgm:spPr/>
    </dgm:pt>
    <dgm:pt modelId="{B43042CE-4FBF-4398-9252-CDAE81A3E978}" type="pres">
      <dgm:prSet presAssocID="{EAF3A922-6B97-435F-B5D3-DCB19693CF7C}" presName="rootComposite" presStyleCnt="0"/>
      <dgm:spPr/>
    </dgm:pt>
    <dgm:pt modelId="{4EF305AD-063A-4F41-9F7C-26AED4D0C240}" type="pres">
      <dgm:prSet presAssocID="{EAF3A922-6B97-435F-B5D3-DCB19693CF7C}" presName="rootText" presStyleLbl="node2" presStyleIdx="0" presStyleCnt="1" custScaleX="60512" custScaleY="55561" custLinFactX="60070" custLinFactNeighborX="100000" custLinFactNeighborY="-57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F058C6-ED85-488B-9CBC-B08F4F478B40}" type="pres">
      <dgm:prSet presAssocID="{EAF3A922-6B97-435F-B5D3-DCB19693CF7C}" presName="rootConnector" presStyleLbl="node2" presStyleIdx="0" presStyleCnt="1"/>
      <dgm:spPr/>
      <dgm:t>
        <a:bodyPr/>
        <a:lstStyle/>
        <a:p>
          <a:endParaRPr lang="en-GB"/>
        </a:p>
      </dgm:t>
    </dgm:pt>
    <dgm:pt modelId="{2603013B-3D3F-4CFC-BC9D-0E73AC22CD85}" type="pres">
      <dgm:prSet presAssocID="{EAF3A922-6B97-435F-B5D3-DCB19693CF7C}" presName="hierChild4" presStyleCnt="0"/>
      <dgm:spPr/>
    </dgm:pt>
    <dgm:pt modelId="{50B100BE-5C1C-4320-B2EA-652F56FB8B1D}" type="pres">
      <dgm:prSet presAssocID="{6475B2F5-7AD1-4A78-9671-E66912778F59}" presName="Name37" presStyleLbl="parChTrans1D3" presStyleIdx="0" presStyleCnt="3"/>
      <dgm:spPr/>
      <dgm:t>
        <a:bodyPr/>
        <a:lstStyle/>
        <a:p>
          <a:endParaRPr lang="en-GB"/>
        </a:p>
      </dgm:t>
    </dgm:pt>
    <dgm:pt modelId="{E1DA6DF1-9A94-494C-9F2C-BA39FF04CC0B}" type="pres">
      <dgm:prSet presAssocID="{A88F5D0E-CFC8-43F2-A914-F6F3B8825A8D}" presName="hierRoot2" presStyleCnt="0">
        <dgm:presLayoutVars>
          <dgm:hierBranch val="init"/>
        </dgm:presLayoutVars>
      </dgm:prSet>
      <dgm:spPr/>
    </dgm:pt>
    <dgm:pt modelId="{F4B4BC06-34E4-4A16-9163-616D5D617ADA}" type="pres">
      <dgm:prSet presAssocID="{A88F5D0E-CFC8-43F2-A914-F6F3B8825A8D}" presName="rootComposite" presStyleCnt="0"/>
      <dgm:spPr/>
    </dgm:pt>
    <dgm:pt modelId="{D298936D-592B-4631-8AA9-83C008E8F6B9}" type="pres">
      <dgm:prSet presAssocID="{A88F5D0E-CFC8-43F2-A914-F6F3B8825A8D}" presName="rootText" presStyleLbl="node3" presStyleIdx="0" presStyleCnt="3" custScaleX="95803" custScaleY="70091" custLinFactNeighborX="-34104" custLinFactNeighborY="424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90CD175-5922-4120-BC23-C41CA4923433}" type="pres">
      <dgm:prSet presAssocID="{A88F5D0E-CFC8-43F2-A914-F6F3B8825A8D}" presName="rootConnector" presStyleLbl="node3" presStyleIdx="0" presStyleCnt="3"/>
      <dgm:spPr/>
      <dgm:t>
        <a:bodyPr/>
        <a:lstStyle/>
        <a:p>
          <a:endParaRPr lang="en-GB"/>
        </a:p>
      </dgm:t>
    </dgm:pt>
    <dgm:pt modelId="{C0397370-03C6-4A6C-8960-11D2BEF81D0A}" type="pres">
      <dgm:prSet presAssocID="{A88F5D0E-CFC8-43F2-A914-F6F3B8825A8D}" presName="hierChild4" presStyleCnt="0"/>
      <dgm:spPr/>
    </dgm:pt>
    <dgm:pt modelId="{014FE73B-E795-4FA3-B16E-87AB4215C9C9}" type="pres">
      <dgm:prSet presAssocID="{A88F5D0E-CFC8-43F2-A914-F6F3B8825A8D}" presName="hierChild5" presStyleCnt="0"/>
      <dgm:spPr/>
    </dgm:pt>
    <dgm:pt modelId="{872457A6-2DAB-4B02-99D3-7C41D81C4853}" type="pres">
      <dgm:prSet presAssocID="{795B003C-AE98-4892-B173-5FAAD8CDF934}" presName="Name37" presStyleLbl="parChTrans1D3" presStyleIdx="1" presStyleCnt="3"/>
      <dgm:spPr/>
      <dgm:t>
        <a:bodyPr/>
        <a:lstStyle/>
        <a:p>
          <a:endParaRPr lang="en-GB"/>
        </a:p>
      </dgm:t>
    </dgm:pt>
    <dgm:pt modelId="{74510243-DED6-4F87-86FA-774CA8F8D31F}" type="pres">
      <dgm:prSet presAssocID="{54467BB8-BF80-4FF1-8AD3-23A833D850B9}" presName="hierRoot2" presStyleCnt="0">
        <dgm:presLayoutVars>
          <dgm:hierBranch val="init"/>
        </dgm:presLayoutVars>
      </dgm:prSet>
      <dgm:spPr/>
    </dgm:pt>
    <dgm:pt modelId="{F05F27AD-28C2-473D-8DB2-957C655F4B9D}" type="pres">
      <dgm:prSet presAssocID="{54467BB8-BF80-4FF1-8AD3-23A833D850B9}" presName="rootComposite" presStyleCnt="0"/>
      <dgm:spPr/>
    </dgm:pt>
    <dgm:pt modelId="{AF53D095-A461-4611-8E9E-35E86180531A}" type="pres">
      <dgm:prSet presAssocID="{54467BB8-BF80-4FF1-8AD3-23A833D850B9}" presName="rootText" presStyleLbl="node3" presStyleIdx="1" presStyleCnt="3" custScaleX="96489" custScaleY="64358" custLinFactNeighborX="89115" custLinFactNeighborY="-6966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C5A4B3-E670-4292-83D5-FB003CDC804C}" type="pres">
      <dgm:prSet presAssocID="{54467BB8-BF80-4FF1-8AD3-23A833D850B9}" presName="rootConnector" presStyleLbl="node3" presStyleIdx="1" presStyleCnt="3"/>
      <dgm:spPr/>
      <dgm:t>
        <a:bodyPr/>
        <a:lstStyle/>
        <a:p>
          <a:endParaRPr lang="en-GB"/>
        </a:p>
      </dgm:t>
    </dgm:pt>
    <dgm:pt modelId="{8F8847F1-40FC-40E1-B0BB-5810DA6665D6}" type="pres">
      <dgm:prSet presAssocID="{54467BB8-BF80-4FF1-8AD3-23A833D850B9}" presName="hierChild4" presStyleCnt="0"/>
      <dgm:spPr/>
    </dgm:pt>
    <dgm:pt modelId="{51F26349-2043-43CE-9687-26FCAB65E112}" type="pres">
      <dgm:prSet presAssocID="{54467BB8-BF80-4FF1-8AD3-23A833D850B9}" presName="hierChild5" presStyleCnt="0"/>
      <dgm:spPr/>
    </dgm:pt>
    <dgm:pt modelId="{86772267-88B3-4840-96B9-30E0B34DF4F8}" type="pres">
      <dgm:prSet presAssocID="{6380DF5C-6EFD-40C1-9DC0-81BB9A4EC239}" presName="Name37" presStyleLbl="parChTrans1D3" presStyleIdx="2" presStyleCnt="3"/>
      <dgm:spPr/>
      <dgm:t>
        <a:bodyPr/>
        <a:lstStyle/>
        <a:p>
          <a:endParaRPr lang="en-GB"/>
        </a:p>
      </dgm:t>
    </dgm:pt>
    <dgm:pt modelId="{7EA1413E-23A1-41CF-B2C9-DCF26D51AB33}" type="pres">
      <dgm:prSet presAssocID="{A58DD67B-C3C5-4A1D-8D9E-F3941BC0A069}" presName="hierRoot2" presStyleCnt="0">
        <dgm:presLayoutVars>
          <dgm:hierBranch val="init"/>
        </dgm:presLayoutVars>
      </dgm:prSet>
      <dgm:spPr/>
    </dgm:pt>
    <dgm:pt modelId="{2DD3279A-60DA-47C9-9C4D-E8A701ED83F5}" type="pres">
      <dgm:prSet presAssocID="{A58DD67B-C3C5-4A1D-8D9E-F3941BC0A069}" presName="rootComposite" presStyleCnt="0"/>
      <dgm:spPr/>
    </dgm:pt>
    <dgm:pt modelId="{2F3C0657-A7FD-49BE-A53B-5EBBA2501316}" type="pres">
      <dgm:prSet presAssocID="{A58DD67B-C3C5-4A1D-8D9E-F3941BC0A069}" presName="rootText" presStyleLbl="node3" presStyleIdx="2" presStyleCnt="3" custScaleX="85973" custScaleY="65213" custLinFactNeighborX="-28499" custLinFactNeighborY="-9756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10B2FE-932A-4BEF-A9EA-A941BBEB5D4B}" type="pres">
      <dgm:prSet presAssocID="{A58DD67B-C3C5-4A1D-8D9E-F3941BC0A069}" presName="rootConnector" presStyleLbl="node3" presStyleIdx="2" presStyleCnt="3"/>
      <dgm:spPr/>
      <dgm:t>
        <a:bodyPr/>
        <a:lstStyle/>
        <a:p>
          <a:endParaRPr lang="en-GB"/>
        </a:p>
      </dgm:t>
    </dgm:pt>
    <dgm:pt modelId="{125F8F5F-0017-47A9-95EB-2C45D6C32E86}" type="pres">
      <dgm:prSet presAssocID="{A58DD67B-C3C5-4A1D-8D9E-F3941BC0A069}" presName="hierChild4" presStyleCnt="0"/>
      <dgm:spPr/>
    </dgm:pt>
    <dgm:pt modelId="{3E829351-9023-4435-B3AA-5227F26672A8}" type="pres">
      <dgm:prSet presAssocID="{A58DD67B-C3C5-4A1D-8D9E-F3941BC0A069}" presName="hierChild5" presStyleCnt="0"/>
      <dgm:spPr/>
    </dgm:pt>
    <dgm:pt modelId="{0AE9D254-E264-4C32-A38D-8CA2D553304F}" type="pres">
      <dgm:prSet presAssocID="{EAF3A922-6B97-435F-B5D3-DCB19693CF7C}" presName="hierChild5" presStyleCnt="0"/>
      <dgm:spPr/>
    </dgm:pt>
    <dgm:pt modelId="{0274B30F-EC11-4C90-AFBE-04DDCAA7A593}" type="pres">
      <dgm:prSet presAssocID="{E07BA550-456F-44D5-B8C2-33A038657DCF}" presName="hierChild3" presStyleCnt="0"/>
      <dgm:spPr/>
    </dgm:pt>
    <dgm:pt modelId="{DB796F44-A19C-469E-AFE5-2E2F36451739}" type="pres">
      <dgm:prSet presAssocID="{3E256334-80A3-4BE9-8C58-479F6FE57617}" presName="hierRoot1" presStyleCnt="0">
        <dgm:presLayoutVars>
          <dgm:hierBranch val="init"/>
        </dgm:presLayoutVars>
      </dgm:prSet>
      <dgm:spPr/>
    </dgm:pt>
    <dgm:pt modelId="{32D4DBA6-9436-4DE3-B7B3-9797B222D674}" type="pres">
      <dgm:prSet presAssocID="{3E256334-80A3-4BE9-8C58-479F6FE57617}" presName="rootComposite1" presStyleCnt="0"/>
      <dgm:spPr/>
    </dgm:pt>
    <dgm:pt modelId="{CF9CBA3A-FD1E-420B-8415-F0CE05260559}" type="pres">
      <dgm:prSet presAssocID="{3E256334-80A3-4BE9-8C58-479F6FE57617}" presName="rootText1" presStyleLbl="node0" presStyleIdx="1" presStyleCnt="2" custScaleX="104368" custScaleY="55365" custLinFactNeighborX="-71149" custLinFactNeighborY="208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7BD5DE-8B96-4B1E-8E72-D63ED746E4A2}" type="pres">
      <dgm:prSet presAssocID="{3E256334-80A3-4BE9-8C58-479F6FE5761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3AF303F-567D-4E61-B425-3D6868AEF6B8}" type="pres">
      <dgm:prSet presAssocID="{3E256334-80A3-4BE9-8C58-479F6FE57617}" presName="hierChild2" presStyleCnt="0"/>
      <dgm:spPr/>
    </dgm:pt>
    <dgm:pt modelId="{617A1819-DE97-4FE6-A246-BA06F5C6F99D}" type="pres">
      <dgm:prSet presAssocID="{3E256334-80A3-4BE9-8C58-479F6FE57617}" presName="hierChild3" presStyleCnt="0"/>
      <dgm:spPr/>
    </dgm:pt>
  </dgm:ptLst>
  <dgm:cxnLst>
    <dgm:cxn modelId="{A83CD873-6BEA-45B7-AD15-4A9B4CBE8A98}" srcId="{A129E1BD-5FCE-4A7D-9E6E-A029FB10240A}" destId="{3E256334-80A3-4BE9-8C58-479F6FE57617}" srcOrd="1" destOrd="0" parTransId="{2957FAA9-0C40-4E4F-B1B7-859C5BDBE298}" sibTransId="{5F026760-7F19-4969-9FAC-4D5655F064C0}"/>
    <dgm:cxn modelId="{59BAD10E-CEB9-45F5-845B-86095ECE8A66}" type="presOf" srcId="{A129E1BD-5FCE-4A7D-9E6E-A029FB10240A}" destId="{51CC20A6-A13F-4AFB-A03E-9D95C5781A3D}" srcOrd="0" destOrd="0" presId="urn:microsoft.com/office/officeart/2005/8/layout/orgChart1"/>
    <dgm:cxn modelId="{58FAA190-B6BB-4585-8937-1053583EFC10}" type="presOf" srcId="{54467BB8-BF80-4FF1-8AD3-23A833D850B9}" destId="{23C5A4B3-E670-4292-83D5-FB003CDC804C}" srcOrd="1" destOrd="0" presId="urn:microsoft.com/office/officeart/2005/8/layout/orgChart1"/>
    <dgm:cxn modelId="{E82E1D0C-1982-4AFF-B597-3F62ACE353BA}" type="presOf" srcId="{A58DD67B-C3C5-4A1D-8D9E-F3941BC0A069}" destId="{9D10B2FE-932A-4BEF-A9EA-A941BBEB5D4B}" srcOrd="1" destOrd="0" presId="urn:microsoft.com/office/officeart/2005/8/layout/orgChart1"/>
    <dgm:cxn modelId="{D80F00E6-85E8-46DA-B14C-ED73C326D6AF}" type="presOf" srcId="{A88F5D0E-CFC8-43F2-A914-F6F3B8825A8D}" destId="{F90CD175-5922-4120-BC23-C41CA4923433}" srcOrd="1" destOrd="0" presId="urn:microsoft.com/office/officeart/2005/8/layout/orgChart1"/>
    <dgm:cxn modelId="{820087C7-9AC8-4049-A7C4-3C7A30CB798E}" type="presOf" srcId="{3E256334-80A3-4BE9-8C58-479F6FE57617}" destId="{2D7BD5DE-8B96-4B1E-8E72-D63ED746E4A2}" srcOrd="1" destOrd="0" presId="urn:microsoft.com/office/officeart/2005/8/layout/orgChart1"/>
    <dgm:cxn modelId="{2F43D70A-2CD7-4414-A817-7A0796CEF18C}" type="presOf" srcId="{A58DD67B-C3C5-4A1D-8D9E-F3941BC0A069}" destId="{2F3C0657-A7FD-49BE-A53B-5EBBA2501316}" srcOrd="0" destOrd="0" presId="urn:microsoft.com/office/officeart/2005/8/layout/orgChart1"/>
    <dgm:cxn modelId="{19BF639C-9B53-4F51-9882-2582553EBC17}" type="presOf" srcId="{6380DF5C-6EFD-40C1-9DC0-81BB9A4EC239}" destId="{86772267-88B3-4840-96B9-30E0B34DF4F8}" srcOrd="0" destOrd="0" presId="urn:microsoft.com/office/officeart/2005/8/layout/orgChart1"/>
    <dgm:cxn modelId="{346BB784-D9FC-40C2-A188-C919B1E423CE}" srcId="{EAF3A922-6B97-435F-B5D3-DCB19693CF7C}" destId="{A58DD67B-C3C5-4A1D-8D9E-F3941BC0A069}" srcOrd="2" destOrd="0" parTransId="{6380DF5C-6EFD-40C1-9DC0-81BB9A4EC239}" sibTransId="{7B06D515-CAC8-46F3-98E5-DDE769E9B52F}"/>
    <dgm:cxn modelId="{F4ED3364-B948-447C-A274-1C59FA03C78D}" type="presOf" srcId="{EAF3A922-6B97-435F-B5D3-DCB19693CF7C}" destId="{09F058C6-ED85-488B-9CBC-B08F4F478B40}" srcOrd="1" destOrd="0" presId="urn:microsoft.com/office/officeart/2005/8/layout/orgChart1"/>
    <dgm:cxn modelId="{CEC849CD-176D-4403-A4AB-AB509E324DBB}" type="presOf" srcId="{E07BA550-456F-44D5-B8C2-33A038657DCF}" destId="{D752D954-F7C9-447D-B826-885C0CF0BD88}" srcOrd="1" destOrd="0" presId="urn:microsoft.com/office/officeart/2005/8/layout/orgChart1"/>
    <dgm:cxn modelId="{8D658805-087E-4A21-A7BF-69E92038D6DB}" srcId="{EAF3A922-6B97-435F-B5D3-DCB19693CF7C}" destId="{54467BB8-BF80-4FF1-8AD3-23A833D850B9}" srcOrd="1" destOrd="0" parTransId="{795B003C-AE98-4892-B173-5FAAD8CDF934}" sibTransId="{867DA799-D55B-42DD-AE3B-664D3C5199A2}"/>
    <dgm:cxn modelId="{E2CF0F75-8E8D-48D6-AB3F-F8B49706F092}" type="presOf" srcId="{E07BA550-456F-44D5-B8C2-33A038657DCF}" destId="{83E6B0F3-CD30-4717-8BC3-5326B54CE4BF}" srcOrd="0" destOrd="0" presId="urn:microsoft.com/office/officeart/2005/8/layout/orgChart1"/>
    <dgm:cxn modelId="{0AAFDEEE-0338-4790-8244-250140C038F4}" srcId="{EAF3A922-6B97-435F-B5D3-DCB19693CF7C}" destId="{A88F5D0E-CFC8-43F2-A914-F6F3B8825A8D}" srcOrd="0" destOrd="0" parTransId="{6475B2F5-7AD1-4A78-9671-E66912778F59}" sibTransId="{873816D2-D03B-4416-8551-946567901FB2}"/>
    <dgm:cxn modelId="{25DE36F2-F182-4D49-98D9-FFC8333EA729}" type="presOf" srcId="{A88F5D0E-CFC8-43F2-A914-F6F3B8825A8D}" destId="{D298936D-592B-4631-8AA9-83C008E8F6B9}" srcOrd="0" destOrd="0" presId="urn:microsoft.com/office/officeart/2005/8/layout/orgChart1"/>
    <dgm:cxn modelId="{E5BD28C6-1B2D-4E84-A1E3-BF6DC3DC513B}" type="presOf" srcId="{3E256334-80A3-4BE9-8C58-479F6FE57617}" destId="{CF9CBA3A-FD1E-420B-8415-F0CE05260559}" srcOrd="0" destOrd="0" presId="urn:microsoft.com/office/officeart/2005/8/layout/orgChart1"/>
    <dgm:cxn modelId="{90C68DC0-082D-44B1-A1C9-A92AF87235FC}" srcId="{E07BA550-456F-44D5-B8C2-33A038657DCF}" destId="{EAF3A922-6B97-435F-B5D3-DCB19693CF7C}" srcOrd="0" destOrd="0" parTransId="{1B6DB16A-F995-40E2-ACD9-E5E7D4267481}" sibTransId="{26CA5D6C-1ACA-4A70-A6F0-38C3645139C9}"/>
    <dgm:cxn modelId="{3AD6F5AA-9436-48E2-A5E0-938135C56411}" type="presOf" srcId="{1B6DB16A-F995-40E2-ACD9-E5E7D4267481}" destId="{723122AE-71F0-4F66-AA11-39C3A6ABCA86}" srcOrd="0" destOrd="0" presId="urn:microsoft.com/office/officeart/2005/8/layout/orgChart1"/>
    <dgm:cxn modelId="{1823BE81-5A4B-43FC-9101-A399F38F4D73}" type="presOf" srcId="{6475B2F5-7AD1-4A78-9671-E66912778F59}" destId="{50B100BE-5C1C-4320-B2EA-652F56FB8B1D}" srcOrd="0" destOrd="0" presId="urn:microsoft.com/office/officeart/2005/8/layout/orgChart1"/>
    <dgm:cxn modelId="{AA04741F-ECFF-4E79-A00D-37557AB9F1A8}" srcId="{A129E1BD-5FCE-4A7D-9E6E-A029FB10240A}" destId="{E07BA550-456F-44D5-B8C2-33A038657DCF}" srcOrd="0" destOrd="0" parTransId="{68C68B92-E467-4388-9DC9-5BB530922978}" sibTransId="{00498E52-975C-431F-B075-C47B43A0A5C2}"/>
    <dgm:cxn modelId="{1AAC6A55-C040-48D5-BA78-018D4C5AA778}" type="presOf" srcId="{795B003C-AE98-4892-B173-5FAAD8CDF934}" destId="{872457A6-2DAB-4B02-99D3-7C41D81C4853}" srcOrd="0" destOrd="0" presId="urn:microsoft.com/office/officeart/2005/8/layout/orgChart1"/>
    <dgm:cxn modelId="{9F805626-0928-424B-8177-3852CB88CBAD}" type="presOf" srcId="{54467BB8-BF80-4FF1-8AD3-23A833D850B9}" destId="{AF53D095-A461-4611-8E9E-35E86180531A}" srcOrd="0" destOrd="0" presId="urn:microsoft.com/office/officeart/2005/8/layout/orgChart1"/>
    <dgm:cxn modelId="{B5D8A3A2-6074-405B-B144-0CFDD6304D61}" type="presOf" srcId="{EAF3A922-6B97-435F-B5D3-DCB19693CF7C}" destId="{4EF305AD-063A-4F41-9F7C-26AED4D0C240}" srcOrd="0" destOrd="0" presId="urn:microsoft.com/office/officeart/2005/8/layout/orgChart1"/>
    <dgm:cxn modelId="{C1D8A19A-FC65-45E0-90FC-D3A3E4661EE7}" type="presParOf" srcId="{51CC20A6-A13F-4AFB-A03E-9D95C5781A3D}" destId="{6F70893A-963D-4814-99BA-0760421C678E}" srcOrd="0" destOrd="0" presId="urn:microsoft.com/office/officeart/2005/8/layout/orgChart1"/>
    <dgm:cxn modelId="{6AC56153-982C-48F5-97E0-15391F90E572}" type="presParOf" srcId="{6F70893A-963D-4814-99BA-0760421C678E}" destId="{26FCE4EB-2934-44EF-B8B0-BAA84D0D79D2}" srcOrd="0" destOrd="0" presId="urn:microsoft.com/office/officeart/2005/8/layout/orgChart1"/>
    <dgm:cxn modelId="{7F71F958-D796-4272-8A7B-A0D4E5D335D5}" type="presParOf" srcId="{26FCE4EB-2934-44EF-B8B0-BAA84D0D79D2}" destId="{83E6B0F3-CD30-4717-8BC3-5326B54CE4BF}" srcOrd="0" destOrd="0" presId="urn:microsoft.com/office/officeart/2005/8/layout/orgChart1"/>
    <dgm:cxn modelId="{334D00BA-E030-421C-BA82-79215A0FD764}" type="presParOf" srcId="{26FCE4EB-2934-44EF-B8B0-BAA84D0D79D2}" destId="{D752D954-F7C9-447D-B826-885C0CF0BD88}" srcOrd="1" destOrd="0" presId="urn:microsoft.com/office/officeart/2005/8/layout/orgChart1"/>
    <dgm:cxn modelId="{83A021F1-4BE7-45B8-A1B6-F6FBC0F274DC}" type="presParOf" srcId="{6F70893A-963D-4814-99BA-0760421C678E}" destId="{E9EBC82E-D0BE-4BD3-9E95-FDFCB3730984}" srcOrd="1" destOrd="0" presId="urn:microsoft.com/office/officeart/2005/8/layout/orgChart1"/>
    <dgm:cxn modelId="{EA7D7814-5374-4B9F-BCB0-B9E3BBF1F663}" type="presParOf" srcId="{E9EBC82E-D0BE-4BD3-9E95-FDFCB3730984}" destId="{723122AE-71F0-4F66-AA11-39C3A6ABCA86}" srcOrd="0" destOrd="0" presId="urn:microsoft.com/office/officeart/2005/8/layout/orgChart1"/>
    <dgm:cxn modelId="{93D8B04D-AB46-4BF0-B12B-55CFD90047AE}" type="presParOf" srcId="{E9EBC82E-D0BE-4BD3-9E95-FDFCB3730984}" destId="{F7E015ED-BC19-46F8-AA0E-2E80262442E2}" srcOrd="1" destOrd="0" presId="urn:microsoft.com/office/officeart/2005/8/layout/orgChart1"/>
    <dgm:cxn modelId="{732EC3E4-B57E-42D2-8237-A7E7C8C99DE5}" type="presParOf" srcId="{F7E015ED-BC19-46F8-AA0E-2E80262442E2}" destId="{B43042CE-4FBF-4398-9252-CDAE81A3E978}" srcOrd="0" destOrd="0" presId="urn:microsoft.com/office/officeart/2005/8/layout/orgChart1"/>
    <dgm:cxn modelId="{A26AD89A-4E15-4ED3-8410-53AADE0DFB5C}" type="presParOf" srcId="{B43042CE-4FBF-4398-9252-CDAE81A3E978}" destId="{4EF305AD-063A-4F41-9F7C-26AED4D0C240}" srcOrd="0" destOrd="0" presId="urn:microsoft.com/office/officeart/2005/8/layout/orgChart1"/>
    <dgm:cxn modelId="{59B30AC4-C9EA-43FE-B7DE-0962CE81DE61}" type="presParOf" srcId="{B43042CE-4FBF-4398-9252-CDAE81A3E978}" destId="{09F058C6-ED85-488B-9CBC-B08F4F478B40}" srcOrd="1" destOrd="0" presId="urn:microsoft.com/office/officeart/2005/8/layout/orgChart1"/>
    <dgm:cxn modelId="{F94BF091-1802-465B-B744-976C9A0B2E5F}" type="presParOf" srcId="{F7E015ED-BC19-46F8-AA0E-2E80262442E2}" destId="{2603013B-3D3F-4CFC-BC9D-0E73AC22CD85}" srcOrd="1" destOrd="0" presId="urn:microsoft.com/office/officeart/2005/8/layout/orgChart1"/>
    <dgm:cxn modelId="{BD155181-3EC0-4EEE-AB40-D88EC93E1AB0}" type="presParOf" srcId="{2603013B-3D3F-4CFC-BC9D-0E73AC22CD85}" destId="{50B100BE-5C1C-4320-B2EA-652F56FB8B1D}" srcOrd="0" destOrd="0" presId="urn:microsoft.com/office/officeart/2005/8/layout/orgChart1"/>
    <dgm:cxn modelId="{A6BDB861-6ED8-4683-9AF9-2C6F17690BF6}" type="presParOf" srcId="{2603013B-3D3F-4CFC-BC9D-0E73AC22CD85}" destId="{E1DA6DF1-9A94-494C-9F2C-BA39FF04CC0B}" srcOrd="1" destOrd="0" presId="urn:microsoft.com/office/officeart/2005/8/layout/orgChart1"/>
    <dgm:cxn modelId="{B559509C-5003-428C-8C89-5AECAFF89EFA}" type="presParOf" srcId="{E1DA6DF1-9A94-494C-9F2C-BA39FF04CC0B}" destId="{F4B4BC06-34E4-4A16-9163-616D5D617ADA}" srcOrd="0" destOrd="0" presId="urn:microsoft.com/office/officeart/2005/8/layout/orgChart1"/>
    <dgm:cxn modelId="{583C4488-8710-49FD-AA02-2FC9CD390A7A}" type="presParOf" srcId="{F4B4BC06-34E4-4A16-9163-616D5D617ADA}" destId="{D298936D-592B-4631-8AA9-83C008E8F6B9}" srcOrd="0" destOrd="0" presId="urn:microsoft.com/office/officeart/2005/8/layout/orgChart1"/>
    <dgm:cxn modelId="{A2ADC2E8-D91B-4E2C-B777-1413CA15178C}" type="presParOf" srcId="{F4B4BC06-34E4-4A16-9163-616D5D617ADA}" destId="{F90CD175-5922-4120-BC23-C41CA4923433}" srcOrd="1" destOrd="0" presId="urn:microsoft.com/office/officeart/2005/8/layout/orgChart1"/>
    <dgm:cxn modelId="{3DB34EC2-CC53-430B-A7C9-7B8FAF8CA9EF}" type="presParOf" srcId="{E1DA6DF1-9A94-494C-9F2C-BA39FF04CC0B}" destId="{C0397370-03C6-4A6C-8960-11D2BEF81D0A}" srcOrd="1" destOrd="0" presId="urn:microsoft.com/office/officeart/2005/8/layout/orgChart1"/>
    <dgm:cxn modelId="{DDD7CFE7-7035-4A33-92B8-DC041C550E7E}" type="presParOf" srcId="{E1DA6DF1-9A94-494C-9F2C-BA39FF04CC0B}" destId="{014FE73B-E795-4FA3-B16E-87AB4215C9C9}" srcOrd="2" destOrd="0" presId="urn:microsoft.com/office/officeart/2005/8/layout/orgChart1"/>
    <dgm:cxn modelId="{2010BF05-F185-48E1-A502-746C78EBFE12}" type="presParOf" srcId="{2603013B-3D3F-4CFC-BC9D-0E73AC22CD85}" destId="{872457A6-2DAB-4B02-99D3-7C41D81C4853}" srcOrd="2" destOrd="0" presId="urn:microsoft.com/office/officeart/2005/8/layout/orgChart1"/>
    <dgm:cxn modelId="{C6DFFC7E-A541-4588-9410-88A51CDA54FA}" type="presParOf" srcId="{2603013B-3D3F-4CFC-BC9D-0E73AC22CD85}" destId="{74510243-DED6-4F87-86FA-774CA8F8D31F}" srcOrd="3" destOrd="0" presId="urn:microsoft.com/office/officeart/2005/8/layout/orgChart1"/>
    <dgm:cxn modelId="{77D12C02-8954-49DD-BCD2-474FA7D83179}" type="presParOf" srcId="{74510243-DED6-4F87-86FA-774CA8F8D31F}" destId="{F05F27AD-28C2-473D-8DB2-957C655F4B9D}" srcOrd="0" destOrd="0" presId="urn:microsoft.com/office/officeart/2005/8/layout/orgChart1"/>
    <dgm:cxn modelId="{7C885612-781A-4CF1-9B83-914F8A5C415C}" type="presParOf" srcId="{F05F27AD-28C2-473D-8DB2-957C655F4B9D}" destId="{AF53D095-A461-4611-8E9E-35E86180531A}" srcOrd="0" destOrd="0" presId="urn:microsoft.com/office/officeart/2005/8/layout/orgChart1"/>
    <dgm:cxn modelId="{B4CE19D4-02DA-4EA0-A9D9-3F7F618FBFA3}" type="presParOf" srcId="{F05F27AD-28C2-473D-8DB2-957C655F4B9D}" destId="{23C5A4B3-E670-4292-83D5-FB003CDC804C}" srcOrd="1" destOrd="0" presId="urn:microsoft.com/office/officeart/2005/8/layout/orgChart1"/>
    <dgm:cxn modelId="{CF653FF3-B5BB-495E-BF31-46D1BC93D575}" type="presParOf" srcId="{74510243-DED6-4F87-86FA-774CA8F8D31F}" destId="{8F8847F1-40FC-40E1-B0BB-5810DA6665D6}" srcOrd="1" destOrd="0" presId="urn:microsoft.com/office/officeart/2005/8/layout/orgChart1"/>
    <dgm:cxn modelId="{0F75BCC5-4DCE-4C2A-8AD1-F3BB396255AD}" type="presParOf" srcId="{74510243-DED6-4F87-86FA-774CA8F8D31F}" destId="{51F26349-2043-43CE-9687-26FCAB65E112}" srcOrd="2" destOrd="0" presId="urn:microsoft.com/office/officeart/2005/8/layout/orgChart1"/>
    <dgm:cxn modelId="{1E7C60F7-0EE7-4BA4-85B9-B69D4F9D20EF}" type="presParOf" srcId="{2603013B-3D3F-4CFC-BC9D-0E73AC22CD85}" destId="{86772267-88B3-4840-96B9-30E0B34DF4F8}" srcOrd="4" destOrd="0" presId="urn:microsoft.com/office/officeart/2005/8/layout/orgChart1"/>
    <dgm:cxn modelId="{D3CDF657-1D82-47F8-94D2-2A08F6CD80D3}" type="presParOf" srcId="{2603013B-3D3F-4CFC-BC9D-0E73AC22CD85}" destId="{7EA1413E-23A1-41CF-B2C9-DCF26D51AB33}" srcOrd="5" destOrd="0" presId="urn:microsoft.com/office/officeart/2005/8/layout/orgChart1"/>
    <dgm:cxn modelId="{E091F4D7-0ABA-4DC1-890D-6F2EF1B8EC9A}" type="presParOf" srcId="{7EA1413E-23A1-41CF-B2C9-DCF26D51AB33}" destId="{2DD3279A-60DA-47C9-9C4D-E8A701ED83F5}" srcOrd="0" destOrd="0" presId="urn:microsoft.com/office/officeart/2005/8/layout/orgChart1"/>
    <dgm:cxn modelId="{851BAE7B-216E-4D57-9F8F-0BE2945B8AB6}" type="presParOf" srcId="{2DD3279A-60DA-47C9-9C4D-E8A701ED83F5}" destId="{2F3C0657-A7FD-49BE-A53B-5EBBA2501316}" srcOrd="0" destOrd="0" presId="urn:microsoft.com/office/officeart/2005/8/layout/orgChart1"/>
    <dgm:cxn modelId="{492AB77B-C0A0-4FE2-B5CC-A943388C83E0}" type="presParOf" srcId="{2DD3279A-60DA-47C9-9C4D-E8A701ED83F5}" destId="{9D10B2FE-932A-4BEF-A9EA-A941BBEB5D4B}" srcOrd="1" destOrd="0" presId="urn:microsoft.com/office/officeart/2005/8/layout/orgChart1"/>
    <dgm:cxn modelId="{4E4BC606-123E-4EFD-8FF8-5EA717DFF437}" type="presParOf" srcId="{7EA1413E-23A1-41CF-B2C9-DCF26D51AB33}" destId="{125F8F5F-0017-47A9-95EB-2C45D6C32E86}" srcOrd="1" destOrd="0" presId="urn:microsoft.com/office/officeart/2005/8/layout/orgChart1"/>
    <dgm:cxn modelId="{89E2CD75-74AB-4F07-AF76-BE3EF302AD65}" type="presParOf" srcId="{7EA1413E-23A1-41CF-B2C9-DCF26D51AB33}" destId="{3E829351-9023-4435-B3AA-5227F26672A8}" srcOrd="2" destOrd="0" presId="urn:microsoft.com/office/officeart/2005/8/layout/orgChart1"/>
    <dgm:cxn modelId="{45CF4415-95FF-40C7-919D-6BFDBC1FACBD}" type="presParOf" srcId="{F7E015ED-BC19-46F8-AA0E-2E80262442E2}" destId="{0AE9D254-E264-4C32-A38D-8CA2D553304F}" srcOrd="2" destOrd="0" presId="urn:microsoft.com/office/officeart/2005/8/layout/orgChart1"/>
    <dgm:cxn modelId="{7A9C4082-844E-44FC-844C-20863AE54EB4}" type="presParOf" srcId="{6F70893A-963D-4814-99BA-0760421C678E}" destId="{0274B30F-EC11-4C90-AFBE-04DDCAA7A593}" srcOrd="2" destOrd="0" presId="urn:microsoft.com/office/officeart/2005/8/layout/orgChart1"/>
    <dgm:cxn modelId="{96F98519-12CE-4764-B5E8-D2B59C804A5F}" type="presParOf" srcId="{51CC20A6-A13F-4AFB-A03E-9D95C5781A3D}" destId="{DB796F44-A19C-469E-AFE5-2E2F36451739}" srcOrd="1" destOrd="0" presId="urn:microsoft.com/office/officeart/2005/8/layout/orgChart1"/>
    <dgm:cxn modelId="{5576AF71-20CC-4BA0-BD5F-879FBE7499F9}" type="presParOf" srcId="{DB796F44-A19C-469E-AFE5-2E2F36451739}" destId="{32D4DBA6-9436-4DE3-B7B3-9797B222D674}" srcOrd="0" destOrd="0" presId="urn:microsoft.com/office/officeart/2005/8/layout/orgChart1"/>
    <dgm:cxn modelId="{3BDE0E94-742F-4FBB-9055-68D2B91D84C9}" type="presParOf" srcId="{32D4DBA6-9436-4DE3-B7B3-9797B222D674}" destId="{CF9CBA3A-FD1E-420B-8415-F0CE05260559}" srcOrd="0" destOrd="0" presId="urn:microsoft.com/office/officeart/2005/8/layout/orgChart1"/>
    <dgm:cxn modelId="{879A58E6-C6F9-411D-BD45-CEC6250EC6FA}" type="presParOf" srcId="{32D4DBA6-9436-4DE3-B7B3-9797B222D674}" destId="{2D7BD5DE-8B96-4B1E-8E72-D63ED746E4A2}" srcOrd="1" destOrd="0" presId="urn:microsoft.com/office/officeart/2005/8/layout/orgChart1"/>
    <dgm:cxn modelId="{1CB10362-50E5-493B-AAEE-4BEC2485332B}" type="presParOf" srcId="{DB796F44-A19C-469E-AFE5-2E2F36451739}" destId="{53AF303F-567D-4E61-B425-3D6868AEF6B8}" srcOrd="1" destOrd="0" presId="urn:microsoft.com/office/officeart/2005/8/layout/orgChart1"/>
    <dgm:cxn modelId="{8003903D-760F-46AE-BC05-B712C375E272}" type="presParOf" srcId="{DB796F44-A19C-469E-AFE5-2E2F36451739}" destId="{617A1819-DE97-4FE6-A246-BA06F5C6F9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29E1BD-5FCE-4A7D-9E6E-A029FB10240A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07BA550-456F-44D5-B8C2-33A038657DCF}">
      <dgm:prSet custT="1"/>
      <dgm:spPr>
        <a:solidFill>
          <a:schemeClr val="accent1"/>
        </a:solidFill>
      </dgm:spPr>
      <dgm:t>
        <a:bodyPr/>
        <a:lstStyle/>
        <a:p>
          <a:pPr>
            <a:spcAft>
              <a:spcPts val="0"/>
            </a:spcAft>
          </a:pPr>
          <a:r>
            <a:rPr lang="en-GB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ESR/GRS </a:t>
          </a:r>
        </a:p>
        <a:p>
          <a:pPr>
            <a:spcAft>
              <a:spcPts val="0"/>
            </a:spcAft>
          </a:pPr>
          <a:r>
            <a:rPr lang="en-GB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 Integration</a:t>
          </a:r>
        </a:p>
        <a:p>
          <a:pPr>
            <a:spcAft>
              <a:spcPts val="0"/>
            </a:spcAft>
          </a:pPr>
          <a:endParaRPr lang="en-GB" sz="4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spcAft>
              <a:spcPct val="35000"/>
            </a:spcAft>
          </a:pPr>
          <a:endParaRPr lang="en-GB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8C68B92-E467-4388-9DC9-5BB530922978}" type="parTrans" cxnId="{AA04741F-ECFF-4E79-A00D-37557AB9F1A8}">
      <dgm:prSet/>
      <dgm:spPr/>
      <dgm:t>
        <a:bodyPr/>
        <a:lstStyle/>
        <a:p>
          <a:endParaRPr lang="en-GB"/>
        </a:p>
      </dgm:t>
    </dgm:pt>
    <dgm:pt modelId="{00498E52-975C-431F-B075-C47B43A0A5C2}" type="sibTrans" cxnId="{AA04741F-ECFF-4E79-A00D-37557AB9F1A8}">
      <dgm:prSet/>
      <dgm:spPr/>
      <dgm:t>
        <a:bodyPr/>
        <a:lstStyle/>
        <a:p>
          <a:endParaRPr lang="en-GB"/>
        </a:p>
      </dgm:t>
    </dgm:pt>
    <dgm:pt modelId="{3DEE2E72-79C8-4B1C-A221-6FF5059486F0}">
      <dgm:prSet custT="1"/>
      <dgm:spPr/>
      <dgm:t>
        <a:bodyPr/>
        <a:lstStyle/>
        <a:p>
          <a:r>
            <a:rPr lang="en-GB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Project Manager</a:t>
          </a:r>
        </a:p>
        <a:p>
          <a:endParaRPr lang="en-GB" sz="12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624356F-04BF-4841-A50A-B1390E3396F7}" type="parTrans" cxnId="{7AE3E6C7-7559-4EA1-87DE-A6AE9D9220DB}">
      <dgm:prSet/>
      <dgm:spPr/>
      <dgm:t>
        <a:bodyPr/>
        <a:lstStyle/>
        <a:p>
          <a:endParaRPr lang="en-GB"/>
        </a:p>
      </dgm:t>
    </dgm:pt>
    <dgm:pt modelId="{DB791ADB-F602-42D3-B124-6837CC2279AF}" type="sibTrans" cxnId="{7AE3E6C7-7559-4EA1-87DE-A6AE9D9220DB}">
      <dgm:prSet/>
      <dgm:spPr/>
      <dgm:t>
        <a:bodyPr/>
        <a:lstStyle/>
        <a:p>
          <a:endParaRPr lang="en-GB"/>
        </a:p>
      </dgm:t>
    </dgm:pt>
    <dgm:pt modelId="{EAF3A922-6B97-435F-B5D3-DCB19693CF7C}">
      <dgm:prSet custT="1"/>
      <dgm:spPr/>
      <dgm:t>
        <a:bodyPr/>
        <a:lstStyle/>
        <a:p>
          <a:r>
            <a: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Workforce Analytics/Planning &amp; Information Manager</a:t>
          </a:r>
        </a:p>
        <a:p>
          <a:endParaRPr lang="en-GB" sz="1200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GB" sz="1000" b="0" dirty="0" smtClean="0">
              <a:latin typeface="+mj-lt"/>
            </a:rPr>
            <a:t>(dotted line reporting to the HR Ops Manager</a:t>
          </a:r>
          <a:r>
            <a:rPr lang="en-GB" sz="1200" b="0" dirty="0" smtClean="0">
              <a:latin typeface="+mj-lt"/>
            </a:rPr>
            <a:t>)</a:t>
          </a:r>
          <a:endParaRPr lang="en-GB" sz="12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1B6DB16A-F995-40E2-ACD9-E5E7D4267481}" type="parTrans" cxnId="{90C68DC0-082D-44B1-A1C9-A92AF87235FC}">
      <dgm:prSet/>
      <dgm:spPr/>
      <dgm:t>
        <a:bodyPr/>
        <a:lstStyle/>
        <a:p>
          <a:endParaRPr lang="en-GB"/>
        </a:p>
      </dgm:t>
    </dgm:pt>
    <dgm:pt modelId="{26CA5D6C-1ACA-4A70-A6F0-38C3645139C9}" type="sibTrans" cxnId="{90C68DC0-082D-44B1-A1C9-A92AF87235FC}">
      <dgm:prSet/>
      <dgm:spPr/>
      <dgm:t>
        <a:bodyPr/>
        <a:lstStyle/>
        <a:p>
          <a:endParaRPr lang="en-GB"/>
        </a:p>
      </dgm:t>
    </dgm:pt>
    <dgm:pt modelId="{3E256334-80A3-4BE9-8C58-479F6FE5761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Systems</a:t>
          </a:r>
          <a:endParaRPr lang="en-GB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2957FAA9-0C40-4E4F-B1B7-859C5BDBE298}" type="parTrans" cxnId="{A83CD873-6BEA-45B7-AD15-4A9B4CBE8A98}">
      <dgm:prSet/>
      <dgm:spPr/>
      <dgm:t>
        <a:bodyPr/>
        <a:lstStyle/>
        <a:p>
          <a:endParaRPr lang="en-GB"/>
        </a:p>
      </dgm:t>
    </dgm:pt>
    <dgm:pt modelId="{5F026760-7F19-4969-9FAC-4D5655F064C0}" type="sibTrans" cxnId="{A83CD873-6BEA-45B7-AD15-4A9B4CBE8A98}">
      <dgm:prSet/>
      <dgm:spPr/>
      <dgm:t>
        <a:bodyPr/>
        <a:lstStyle/>
        <a:p>
          <a:endParaRPr lang="en-GB"/>
        </a:p>
      </dgm:t>
    </dgm:pt>
    <dgm:pt modelId="{A88F5D0E-CFC8-43F2-A914-F6F3B8825A8D}">
      <dgm:prSet custT="1"/>
      <dgm:spPr/>
      <dgm:t>
        <a:bodyPr/>
        <a:lstStyle/>
        <a:p>
          <a:r>
            <a:rPr lang="en-GB" sz="1200" b="1" dirty="0" smtClean="0">
              <a:latin typeface="+mj-lt"/>
            </a:rPr>
            <a:t>Workforce Planning &amp; Info. Analyst</a:t>
          </a:r>
        </a:p>
        <a:p>
          <a:endParaRPr lang="en-GB" sz="1200" b="0" dirty="0">
            <a:latin typeface="+mj-lt"/>
          </a:endParaRPr>
        </a:p>
      </dgm:t>
    </dgm:pt>
    <dgm:pt modelId="{6475B2F5-7AD1-4A78-9671-E66912778F59}" type="parTrans" cxnId="{0AAFDEEE-0338-4790-8244-250140C038F4}">
      <dgm:prSet/>
      <dgm:spPr/>
      <dgm:t>
        <a:bodyPr/>
        <a:lstStyle/>
        <a:p>
          <a:endParaRPr lang="en-GB"/>
        </a:p>
      </dgm:t>
    </dgm:pt>
    <dgm:pt modelId="{873816D2-D03B-4416-8551-946567901FB2}" type="sibTrans" cxnId="{0AAFDEEE-0338-4790-8244-250140C038F4}">
      <dgm:prSet/>
      <dgm:spPr/>
      <dgm:t>
        <a:bodyPr/>
        <a:lstStyle/>
        <a:p>
          <a:endParaRPr lang="en-GB"/>
        </a:p>
      </dgm:t>
    </dgm:pt>
    <dgm:pt modelId="{A58DD67B-C3C5-4A1D-8D9E-F3941BC0A069}">
      <dgm:prSet custT="1"/>
      <dgm:spPr/>
      <dgm:t>
        <a:bodyPr/>
        <a:lstStyle/>
        <a:p>
          <a:r>
            <a:rPr lang="en-GB" sz="1200" b="1" dirty="0" smtClean="0">
              <a:latin typeface="+mj-lt"/>
            </a:rPr>
            <a:t>Workforce Information Co-ordinator</a:t>
          </a:r>
        </a:p>
        <a:p>
          <a:endParaRPr lang="en-GB" sz="1200" b="0" dirty="0" smtClean="0">
            <a:latin typeface="+mj-lt"/>
          </a:endParaRPr>
        </a:p>
      </dgm:t>
    </dgm:pt>
    <dgm:pt modelId="{6380DF5C-6EFD-40C1-9DC0-81BB9A4EC239}" type="parTrans" cxnId="{346BB784-D9FC-40C2-A188-C919B1E423CE}">
      <dgm:prSet/>
      <dgm:spPr/>
      <dgm:t>
        <a:bodyPr/>
        <a:lstStyle/>
        <a:p>
          <a:endParaRPr lang="en-GB"/>
        </a:p>
      </dgm:t>
    </dgm:pt>
    <dgm:pt modelId="{7B06D515-CAC8-46F3-98E5-DDE769E9B52F}" type="sibTrans" cxnId="{346BB784-D9FC-40C2-A188-C919B1E423CE}">
      <dgm:prSet/>
      <dgm:spPr/>
      <dgm:t>
        <a:bodyPr/>
        <a:lstStyle/>
        <a:p>
          <a:endParaRPr lang="en-GB"/>
        </a:p>
      </dgm:t>
    </dgm:pt>
    <dgm:pt modelId="{51CC20A6-A13F-4AFB-A03E-9D95C5781A3D}" type="pres">
      <dgm:prSet presAssocID="{A129E1BD-5FCE-4A7D-9E6E-A029FB1024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F70893A-963D-4814-99BA-0760421C678E}" type="pres">
      <dgm:prSet presAssocID="{E07BA550-456F-44D5-B8C2-33A038657DCF}" presName="hierRoot1" presStyleCnt="0">
        <dgm:presLayoutVars>
          <dgm:hierBranch val="init"/>
        </dgm:presLayoutVars>
      </dgm:prSet>
      <dgm:spPr/>
    </dgm:pt>
    <dgm:pt modelId="{26FCE4EB-2934-44EF-B8B0-BAA84D0D79D2}" type="pres">
      <dgm:prSet presAssocID="{E07BA550-456F-44D5-B8C2-33A038657DCF}" presName="rootComposite1" presStyleCnt="0"/>
      <dgm:spPr/>
    </dgm:pt>
    <dgm:pt modelId="{83E6B0F3-CD30-4717-8BC3-5326B54CE4BF}" type="pres">
      <dgm:prSet presAssocID="{E07BA550-456F-44D5-B8C2-33A038657DCF}" presName="rootText1" presStyleLbl="node0" presStyleIdx="0" presStyleCnt="2" custScaleX="67837" custScaleY="37741" custLinFactNeighborX="14024" custLinFactNeighborY="464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52D954-F7C9-447D-B826-885C0CF0BD88}" type="pres">
      <dgm:prSet presAssocID="{E07BA550-456F-44D5-B8C2-33A038657DCF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9EBC82E-D0BE-4BD3-9E95-FDFCB3730984}" type="pres">
      <dgm:prSet presAssocID="{E07BA550-456F-44D5-B8C2-33A038657DCF}" presName="hierChild2" presStyleCnt="0"/>
      <dgm:spPr/>
    </dgm:pt>
    <dgm:pt modelId="{4E2EC378-DDBB-4DE4-B775-0CCA43F2C9ED}" type="pres">
      <dgm:prSet presAssocID="{B624356F-04BF-4841-A50A-B1390E3396F7}" presName="Name37" presStyleLbl="parChTrans1D2" presStyleIdx="0" presStyleCnt="2"/>
      <dgm:spPr/>
      <dgm:t>
        <a:bodyPr/>
        <a:lstStyle/>
        <a:p>
          <a:endParaRPr lang="en-GB"/>
        </a:p>
      </dgm:t>
    </dgm:pt>
    <dgm:pt modelId="{DDE76F9E-DF6F-48C0-AA5E-189D61E3068C}" type="pres">
      <dgm:prSet presAssocID="{3DEE2E72-79C8-4B1C-A221-6FF5059486F0}" presName="hierRoot2" presStyleCnt="0">
        <dgm:presLayoutVars>
          <dgm:hierBranch val="init"/>
        </dgm:presLayoutVars>
      </dgm:prSet>
      <dgm:spPr/>
    </dgm:pt>
    <dgm:pt modelId="{82CB4EB6-C2BD-4C0D-8E27-F7D39A50673D}" type="pres">
      <dgm:prSet presAssocID="{3DEE2E72-79C8-4B1C-A221-6FF5059486F0}" presName="rootComposite" presStyleCnt="0"/>
      <dgm:spPr/>
    </dgm:pt>
    <dgm:pt modelId="{AA959962-F124-497A-A573-559B146D3812}" type="pres">
      <dgm:prSet presAssocID="{3DEE2E72-79C8-4B1C-A221-6FF5059486F0}" presName="rootText" presStyleLbl="node2" presStyleIdx="0" presStyleCnt="2" custScaleX="42459" custScaleY="35795" custLinFactNeighborX="12864" custLinFactNeighborY="341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B0A55D2-BB94-4976-B11F-BFA646805981}" type="pres">
      <dgm:prSet presAssocID="{3DEE2E72-79C8-4B1C-A221-6FF5059486F0}" presName="rootConnector" presStyleLbl="node2" presStyleIdx="0" presStyleCnt="2"/>
      <dgm:spPr/>
      <dgm:t>
        <a:bodyPr/>
        <a:lstStyle/>
        <a:p>
          <a:endParaRPr lang="en-GB"/>
        </a:p>
      </dgm:t>
    </dgm:pt>
    <dgm:pt modelId="{CE409F19-DC68-4179-8462-0B79A97B0708}" type="pres">
      <dgm:prSet presAssocID="{3DEE2E72-79C8-4B1C-A221-6FF5059486F0}" presName="hierChild4" presStyleCnt="0"/>
      <dgm:spPr/>
    </dgm:pt>
    <dgm:pt modelId="{70A5F087-CD66-46B1-A4B3-63EA1A309720}" type="pres">
      <dgm:prSet presAssocID="{3DEE2E72-79C8-4B1C-A221-6FF5059486F0}" presName="hierChild5" presStyleCnt="0"/>
      <dgm:spPr/>
    </dgm:pt>
    <dgm:pt modelId="{723122AE-71F0-4F66-AA11-39C3A6ABCA86}" type="pres">
      <dgm:prSet presAssocID="{1B6DB16A-F995-40E2-ACD9-E5E7D4267481}" presName="Name37" presStyleLbl="parChTrans1D2" presStyleIdx="1" presStyleCnt="2"/>
      <dgm:spPr/>
      <dgm:t>
        <a:bodyPr/>
        <a:lstStyle/>
        <a:p>
          <a:endParaRPr lang="en-GB"/>
        </a:p>
      </dgm:t>
    </dgm:pt>
    <dgm:pt modelId="{F7E015ED-BC19-46F8-AA0E-2E80262442E2}" type="pres">
      <dgm:prSet presAssocID="{EAF3A922-6B97-435F-B5D3-DCB19693CF7C}" presName="hierRoot2" presStyleCnt="0">
        <dgm:presLayoutVars>
          <dgm:hierBranch val="init"/>
        </dgm:presLayoutVars>
      </dgm:prSet>
      <dgm:spPr/>
    </dgm:pt>
    <dgm:pt modelId="{B43042CE-4FBF-4398-9252-CDAE81A3E978}" type="pres">
      <dgm:prSet presAssocID="{EAF3A922-6B97-435F-B5D3-DCB19693CF7C}" presName="rootComposite" presStyleCnt="0"/>
      <dgm:spPr/>
    </dgm:pt>
    <dgm:pt modelId="{4EF305AD-063A-4F41-9F7C-26AED4D0C240}" type="pres">
      <dgm:prSet presAssocID="{EAF3A922-6B97-435F-B5D3-DCB19693CF7C}" presName="rootText" presStyleLbl="node2" presStyleIdx="1" presStyleCnt="2" custScaleX="64372" custScaleY="38089" custLinFactNeighborX="18712" custLinFactNeighborY="341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F058C6-ED85-488B-9CBC-B08F4F478B40}" type="pres">
      <dgm:prSet presAssocID="{EAF3A922-6B97-435F-B5D3-DCB19693CF7C}" presName="rootConnector" presStyleLbl="node2" presStyleIdx="1" presStyleCnt="2"/>
      <dgm:spPr/>
      <dgm:t>
        <a:bodyPr/>
        <a:lstStyle/>
        <a:p>
          <a:endParaRPr lang="en-GB"/>
        </a:p>
      </dgm:t>
    </dgm:pt>
    <dgm:pt modelId="{2603013B-3D3F-4CFC-BC9D-0E73AC22CD85}" type="pres">
      <dgm:prSet presAssocID="{EAF3A922-6B97-435F-B5D3-DCB19693CF7C}" presName="hierChild4" presStyleCnt="0"/>
      <dgm:spPr/>
    </dgm:pt>
    <dgm:pt modelId="{50B100BE-5C1C-4320-B2EA-652F56FB8B1D}" type="pres">
      <dgm:prSet presAssocID="{6475B2F5-7AD1-4A78-9671-E66912778F59}" presName="Name37" presStyleLbl="parChTrans1D3" presStyleIdx="0" presStyleCnt="2"/>
      <dgm:spPr/>
      <dgm:t>
        <a:bodyPr/>
        <a:lstStyle/>
        <a:p>
          <a:endParaRPr lang="en-GB"/>
        </a:p>
      </dgm:t>
    </dgm:pt>
    <dgm:pt modelId="{E1DA6DF1-9A94-494C-9F2C-BA39FF04CC0B}" type="pres">
      <dgm:prSet presAssocID="{A88F5D0E-CFC8-43F2-A914-F6F3B8825A8D}" presName="hierRoot2" presStyleCnt="0">
        <dgm:presLayoutVars>
          <dgm:hierBranch val="init"/>
        </dgm:presLayoutVars>
      </dgm:prSet>
      <dgm:spPr/>
    </dgm:pt>
    <dgm:pt modelId="{F4B4BC06-34E4-4A16-9163-616D5D617ADA}" type="pres">
      <dgm:prSet presAssocID="{A88F5D0E-CFC8-43F2-A914-F6F3B8825A8D}" presName="rootComposite" presStyleCnt="0"/>
      <dgm:spPr/>
    </dgm:pt>
    <dgm:pt modelId="{D298936D-592B-4631-8AA9-83C008E8F6B9}" type="pres">
      <dgm:prSet presAssocID="{A88F5D0E-CFC8-43F2-A914-F6F3B8825A8D}" presName="rootText" presStyleLbl="node3" presStyleIdx="0" presStyleCnt="2" custScaleX="62217" custScaleY="33678" custLinFactNeighborX="14053" custLinFactNeighborY="563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90CD175-5922-4120-BC23-C41CA4923433}" type="pres">
      <dgm:prSet presAssocID="{A88F5D0E-CFC8-43F2-A914-F6F3B8825A8D}" presName="rootConnector" presStyleLbl="node3" presStyleIdx="0" presStyleCnt="2"/>
      <dgm:spPr/>
      <dgm:t>
        <a:bodyPr/>
        <a:lstStyle/>
        <a:p>
          <a:endParaRPr lang="en-GB"/>
        </a:p>
      </dgm:t>
    </dgm:pt>
    <dgm:pt modelId="{C0397370-03C6-4A6C-8960-11D2BEF81D0A}" type="pres">
      <dgm:prSet presAssocID="{A88F5D0E-CFC8-43F2-A914-F6F3B8825A8D}" presName="hierChild4" presStyleCnt="0"/>
      <dgm:spPr/>
    </dgm:pt>
    <dgm:pt modelId="{014FE73B-E795-4FA3-B16E-87AB4215C9C9}" type="pres">
      <dgm:prSet presAssocID="{A88F5D0E-CFC8-43F2-A914-F6F3B8825A8D}" presName="hierChild5" presStyleCnt="0"/>
      <dgm:spPr/>
    </dgm:pt>
    <dgm:pt modelId="{86772267-88B3-4840-96B9-30E0B34DF4F8}" type="pres">
      <dgm:prSet presAssocID="{6380DF5C-6EFD-40C1-9DC0-81BB9A4EC239}" presName="Name37" presStyleLbl="parChTrans1D3" presStyleIdx="1" presStyleCnt="2"/>
      <dgm:spPr/>
      <dgm:t>
        <a:bodyPr/>
        <a:lstStyle/>
        <a:p>
          <a:endParaRPr lang="en-GB"/>
        </a:p>
      </dgm:t>
    </dgm:pt>
    <dgm:pt modelId="{7EA1413E-23A1-41CF-B2C9-DCF26D51AB33}" type="pres">
      <dgm:prSet presAssocID="{A58DD67B-C3C5-4A1D-8D9E-F3941BC0A069}" presName="hierRoot2" presStyleCnt="0">
        <dgm:presLayoutVars>
          <dgm:hierBranch val="init"/>
        </dgm:presLayoutVars>
      </dgm:prSet>
      <dgm:spPr/>
    </dgm:pt>
    <dgm:pt modelId="{2DD3279A-60DA-47C9-9C4D-E8A701ED83F5}" type="pres">
      <dgm:prSet presAssocID="{A58DD67B-C3C5-4A1D-8D9E-F3941BC0A069}" presName="rootComposite" presStyleCnt="0"/>
      <dgm:spPr/>
    </dgm:pt>
    <dgm:pt modelId="{2F3C0657-A7FD-49BE-A53B-5EBBA2501316}" type="pres">
      <dgm:prSet presAssocID="{A58DD67B-C3C5-4A1D-8D9E-F3941BC0A069}" presName="rootText" presStyleLbl="node3" presStyleIdx="1" presStyleCnt="2" custScaleX="61314" custScaleY="34664" custLinFactNeighborX="14956" custLinFactNeighborY="-275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10B2FE-932A-4BEF-A9EA-A941BBEB5D4B}" type="pres">
      <dgm:prSet presAssocID="{A58DD67B-C3C5-4A1D-8D9E-F3941BC0A069}" presName="rootConnector" presStyleLbl="node3" presStyleIdx="1" presStyleCnt="2"/>
      <dgm:spPr/>
      <dgm:t>
        <a:bodyPr/>
        <a:lstStyle/>
        <a:p>
          <a:endParaRPr lang="en-GB"/>
        </a:p>
      </dgm:t>
    </dgm:pt>
    <dgm:pt modelId="{125F8F5F-0017-47A9-95EB-2C45D6C32E86}" type="pres">
      <dgm:prSet presAssocID="{A58DD67B-C3C5-4A1D-8D9E-F3941BC0A069}" presName="hierChild4" presStyleCnt="0"/>
      <dgm:spPr/>
    </dgm:pt>
    <dgm:pt modelId="{3E829351-9023-4435-B3AA-5227F26672A8}" type="pres">
      <dgm:prSet presAssocID="{A58DD67B-C3C5-4A1D-8D9E-F3941BC0A069}" presName="hierChild5" presStyleCnt="0"/>
      <dgm:spPr/>
    </dgm:pt>
    <dgm:pt modelId="{0AE9D254-E264-4C32-A38D-8CA2D553304F}" type="pres">
      <dgm:prSet presAssocID="{EAF3A922-6B97-435F-B5D3-DCB19693CF7C}" presName="hierChild5" presStyleCnt="0"/>
      <dgm:spPr/>
    </dgm:pt>
    <dgm:pt modelId="{0274B30F-EC11-4C90-AFBE-04DDCAA7A593}" type="pres">
      <dgm:prSet presAssocID="{E07BA550-456F-44D5-B8C2-33A038657DCF}" presName="hierChild3" presStyleCnt="0"/>
      <dgm:spPr/>
    </dgm:pt>
    <dgm:pt modelId="{DB796F44-A19C-469E-AFE5-2E2F36451739}" type="pres">
      <dgm:prSet presAssocID="{3E256334-80A3-4BE9-8C58-479F6FE57617}" presName="hierRoot1" presStyleCnt="0">
        <dgm:presLayoutVars>
          <dgm:hierBranch val="init"/>
        </dgm:presLayoutVars>
      </dgm:prSet>
      <dgm:spPr/>
    </dgm:pt>
    <dgm:pt modelId="{32D4DBA6-9436-4DE3-B7B3-9797B222D674}" type="pres">
      <dgm:prSet presAssocID="{3E256334-80A3-4BE9-8C58-479F6FE57617}" presName="rootComposite1" presStyleCnt="0"/>
      <dgm:spPr/>
    </dgm:pt>
    <dgm:pt modelId="{CF9CBA3A-FD1E-420B-8415-F0CE05260559}" type="pres">
      <dgm:prSet presAssocID="{3E256334-80A3-4BE9-8C58-479F6FE57617}" presName="rootText1" presStyleLbl="node0" presStyleIdx="1" presStyleCnt="2" custScaleX="38853" custScaleY="24339" custLinFactNeighborX="-60518" custLinFactNeighborY="1049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7BD5DE-8B96-4B1E-8E72-D63ED746E4A2}" type="pres">
      <dgm:prSet presAssocID="{3E256334-80A3-4BE9-8C58-479F6FE5761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3AF303F-567D-4E61-B425-3D6868AEF6B8}" type="pres">
      <dgm:prSet presAssocID="{3E256334-80A3-4BE9-8C58-479F6FE57617}" presName="hierChild2" presStyleCnt="0"/>
      <dgm:spPr/>
    </dgm:pt>
    <dgm:pt modelId="{617A1819-DE97-4FE6-A246-BA06F5C6F99D}" type="pres">
      <dgm:prSet presAssocID="{3E256334-80A3-4BE9-8C58-479F6FE57617}" presName="hierChild3" presStyleCnt="0"/>
      <dgm:spPr/>
    </dgm:pt>
  </dgm:ptLst>
  <dgm:cxnLst>
    <dgm:cxn modelId="{50C7469F-F9C1-421C-8806-DDDFD21BBBE8}" type="presOf" srcId="{1B6DB16A-F995-40E2-ACD9-E5E7D4267481}" destId="{723122AE-71F0-4F66-AA11-39C3A6ABCA86}" srcOrd="0" destOrd="0" presId="urn:microsoft.com/office/officeart/2005/8/layout/orgChart1"/>
    <dgm:cxn modelId="{05F955D2-FD38-4298-87BC-4C59CACCAB52}" type="presOf" srcId="{3E256334-80A3-4BE9-8C58-479F6FE57617}" destId="{CF9CBA3A-FD1E-420B-8415-F0CE05260559}" srcOrd="0" destOrd="0" presId="urn:microsoft.com/office/officeart/2005/8/layout/orgChart1"/>
    <dgm:cxn modelId="{BABEF40C-35AA-46B9-A528-AA0495C9A19A}" type="presOf" srcId="{A129E1BD-5FCE-4A7D-9E6E-A029FB10240A}" destId="{51CC20A6-A13F-4AFB-A03E-9D95C5781A3D}" srcOrd="0" destOrd="0" presId="urn:microsoft.com/office/officeart/2005/8/layout/orgChart1"/>
    <dgm:cxn modelId="{12EE4FD7-0E6A-44D4-BB47-62E6D5B68708}" type="presOf" srcId="{3DEE2E72-79C8-4B1C-A221-6FF5059486F0}" destId="{AA959962-F124-497A-A573-559B146D3812}" srcOrd="0" destOrd="0" presId="urn:microsoft.com/office/officeart/2005/8/layout/orgChart1"/>
    <dgm:cxn modelId="{C56CDD77-60A2-467F-B52E-8848E3848A32}" type="presOf" srcId="{6475B2F5-7AD1-4A78-9671-E66912778F59}" destId="{50B100BE-5C1C-4320-B2EA-652F56FB8B1D}" srcOrd="0" destOrd="0" presId="urn:microsoft.com/office/officeart/2005/8/layout/orgChart1"/>
    <dgm:cxn modelId="{7F3C3D49-330E-433F-81D1-4E8A9437456C}" type="presOf" srcId="{3DEE2E72-79C8-4B1C-A221-6FF5059486F0}" destId="{0B0A55D2-BB94-4976-B11F-BFA646805981}" srcOrd="1" destOrd="0" presId="urn:microsoft.com/office/officeart/2005/8/layout/orgChart1"/>
    <dgm:cxn modelId="{CB9F4FD6-4028-4A58-8F21-B578EB5302CA}" type="presOf" srcId="{6380DF5C-6EFD-40C1-9DC0-81BB9A4EC239}" destId="{86772267-88B3-4840-96B9-30E0B34DF4F8}" srcOrd="0" destOrd="0" presId="urn:microsoft.com/office/officeart/2005/8/layout/orgChart1"/>
    <dgm:cxn modelId="{0AAFDEEE-0338-4790-8244-250140C038F4}" srcId="{EAF3A922-6B97-435F-B5D3-DCB19693CF7C}" destId="{A88F5D0E-CFC8-43F2-A914-F6F3B8825A8D}" srcOrd="0" destOrd="0" parTransId="{6475B2F5-7AD1-4A78-9671-E66912778F59}" sibTransId="{873816D2-D03B-4416-8551-946567901FB2}"/>
    <dgm:cxn modelId="{1CD57A83-BD7D-43A0-AB39-3F900FB415C7}" type="presOf" srcId="{E07BA550-456F-44D5-B8C2-33A038657DCF}" destId="{83E6B0F3-CD30-4717-8BC3-5326B54CE4BF}" srcOrd="0" destOrd="0" presId="urn:microsoft.com/office/officeart/2005/8/layout/orgChart1"/>
    <dgm:cxn modelId="{346BB784-D9FC-40C2-A188-C919B1E423CE}" srcId="{EAF3A922-6B97-435F-B5D3-DCB19693CF7C}" destId="{A58DD67B-C3C5-4A1D-8D9E-F3941BC0A069}" srcOrd="1" destOrd="0" parTransId="{6380DF5C-6EFD-40C1-9DC0-81BB9A4EC239}" sibTransId="{7B06D515-CAC8-46F3-98E5-DDE769E9B52F}"/>
    <dgm:cxn modelId="{AA04741F-ECFF-4E79-A00D-37557AB9F1A8}" srcId="{A129E1BD-5FCE-4A7D-9E6E-A029FB10240A}" destId="{E07BA550-456F-44D5-B8C2-33A038657DCF}" srcOrd="0" destOrd="0" parTransId="{68C68B92-E467-4388-9DC9-5BB530922978}" sibTransId="{00498E52-975C-431F-B075-C47B43A0A5C2}"/>
    <dgm:cxn modelId="{7AE3E6C7-7559-4EA1-87DE-A6AE9D9220DB}" srcId="{E07BA550-456F-44D5-B8C2-33A038657DCF}" destId="{3DEE2E72-79C8-4B1C-A221-6FF5059486F0}" srcOrd="0" destOrd="0" parTransId="{B624356F-04BF-4841-A50A-B1390E3396F7}" sibTransId="{DB791ADB-F602-42D3-B124-6837CC2279AF}"/>
    <dgm:cxn modelId="{5DAC0547-8356-473E-80A2-B7D6059F1CF8}" type="presOf" srcId="{A58DD67B-C3C5-4A1D-8D9E-F3941BC0A069}" destId="{2F3C0657-A7FD-49BE-A53B-5EBBA2501316}" srcOrd="0" destOrd="0" presId="urn:microsoft.com/office/officeart/2005/8/layout/orgChart1"/>
    <dgm:cxn modelId="{90C68DC0-082D-44B1-A1C9-A92AF87235FC}" srcId="{E07BA550-456F-44D5-B8C2-33A038657DCF}" destId="{EAF3A922-6B97-435F-B5D3-DCB19693CF7C}" srcOrd="1" destOrd="0" parTransId="{1B6DB16A-F995-40E2-ACD9-E5E7D4267481}" sibTransId="{26CA5D6C-1ACA-4A70-A6F0-38C3645139C9}"/>
    <dgm:cxn modelId="{054011EB-4F7E-447C-91BD-3DD4ED729023}" type="presOf" srcId="{E07BA550-456F-44D5-B8C2-33A038657DCF}" destId="{D752D954-F7C9-447D-B826-885C0CF0BD88}" srcOrd="1" destOrd="0" presId="urn:microsoft.com/office/officeart/2005/8/layout/orgChart1"/>
    <dgm:cxn modelId="{92583F6A-5886-4089-B556-C9AE71B75FDC}" type="presOf" srcId="{3E256334-80A3-4BE9-8C58-479F6FE57617}" destId="{2D7BD5DE-8B96-4B1E-8E72-D63ED746E4A2}" srcOrd="1" destOrd="0" presId="urn:microsoft.com/office/officeart/2005/8/layout/orgChart1"/>
    <dgm:cxn modelId="{4BEFE543-3959-411C-8D75-C3EDFF61C0CE}" type="presOf" srcId="{EAF3A922-6B97-435F-B5D3-DCB19693CF7C}" destId="{09F058C6-ED85-488B-9CBC-B08F4F478B40}" srcOrd="1" destOrd="0" presId="urn:microsoft.com/office/officeart/2005/8/layout/orgChart1"/>
    <dgm:cxn modelId="{F89E17AD-78A0-478A-9373-3ADCE809DF43}" type="presOf" srcId="{A88F5D0E-CFC8-43F2-A914-F6F3B8825A8D}" destId="{D298936D-592B-4631-8AA9-83C008E8F6B9}" srcOrd="0" destOrd="0" presId="urn:microsoft.com/office/officeart/2005/8/layout/orgChart1"/>
    <dgm:cxn modelId="{56D9CC1D-27D1-4704-A187-4C8B379601C1}" type="presOf" srcId="{EAF3A922-6B97-435F-B5D3-DCB19693CF7C}" destId="{4EF305AD-063A-4F41-9F7C-26AED4D0C240}" srcOrd="0" destOrd="0" presId="urn:microsoft.com/office/officeart/2005/8/layout/orgChart1"/>
    <dgm:cxn modelId="{A83CD873-6BEA-45B7-AD15-4A9B4CBE8A98}" srcId="{A129E1BD-5FCE-4A7D-9E6E-A029FB10240A}" destId="{3E256334-80A3-4BE9-8C58-479F6FE57617}" srcOrd="1" destOrd="0" parTransId="{2957FAA9-0C40-4E4F-B1B7-859C5BDBE298}" sibTransId="{5F026760-7F19-4969-9FAC-4D5655F064C0}"/>
    <dgm:cxn modelId="{E248C43B-40A3-4E0E-A8DB-B3C7C933BD38}" type="presOf" srcId="{B624356F-04BF-4841-A50A-B1390E3396F7}" destId="{4E2EC378-DDBB-4DE4-B775-0CCA43F2C9ED}" srcOrd="0" destOrd="0" presId="urn:microsoft.com/office/officeart/2005/8/layout/orgChart1"/>
    <dgm:cxn modelId="{8F421FF9-95B5-4AB2-BAD7-DBEBE102657E}" type="presOf" srcId="{A88F5D0E-CFC8-43F2-A914-F6F3B8825A8D}" destId="{F90CD175-5922-4120-BC23-C41CA4923433}" srcOrd="1" destOrd="0" presId="urn:microsoft.com/office/officeart/2005/8/layout/orgChart1"/>
    <dgm:cxn modelId="{4F81641F-1E2F-4484-A3F2-F2037D4C84F6}" type="presOf" srcId="{A58DD67B-C3C5-4A1D-8D9E-F3941BC0A069}" destId="{9D10B2FE-932A-4BEF-A9EA-A941BBEB5D4B}" srcOrd="1" destOrd="0" presId="urn:microsoft.com/office/officeart/2005/8/layout/orgChart1"/>
    <dgm:cxn modelId="{D5EE63DB-C922-4A73-979C-82825AADD7F4}" type="presParOf" srcId="{51CC20A6-A13F-4AFB-A03E-9D95C5781A3D}" destId="{6F70893A-963D-4814-99BA-0760421C678E}" srcOrd="0" destOrd="0" presId="urn:microsoft.com/office/officeart/2005/8/layout/orgChart1"/>
    <dgm:cxn modelId="{7926A337-2F31-4194-9425-13E6BA0FE973}" type="presParOf" srcId="{6F70893A-963D-4814-99BA-0760421C678E}" destId="{26FCE4EB-2934-44EF-B8B0-BAA84D0D79D2}" srcOrd="0" destOrd="0" presId="urn:microsoft.com/office/officeart/2005/8/layout/orgChart1"/>
    <dgm:cxn modelId="{11EEAE1F-8337-4ABD-A5C2-B8F6682D7CF6}" type="presParOf" srcId="{26FCE4EB-2934-44EF-B8B0-BAA84D0D79D2}" destId="{83E6B0F3-CD30-4717-8BC3-5326B54CE4BF}" srcOrd="0" destOrd="0" presId="urn:microsoft.com/office/officeart/2005/8/layout/orgChart1"/>
    <dgm:cxn modelId="{F9CD234A-7041-41F4-A18F-1142C3F58FA4}" type="presParOf" srcId="{26FCE4EB-2934-44EF-B8B0-BAA84D0D79D2}" destId="{D752D954-F7C9-447D-B826-885C0CF0BD88}" srcOrd="1" destOrd="0" presId="urn:microsoft.com/office/officeart/2005/8/layout/orgChart1"/>
    <dgm:cxn modelId="{839A2653-7AB6-4B2B-91A9-2C9D7AB98C2E}" type="presParOf" srcId="{6F70893A-963D-4814-99BA-0760421C678E}" destId="{E9EBC82E-D0BE-4BD3-9E95-FDFCB3730984}" srcOrd="1" destOrd="0" presId="urn:microsoft.com/office/officeart/2005/8/layout/orgChart1"/>
    <dgm:cxn modelId="{4A9454DA-52E7-4F9F-A66E-CA2A6162C406}" type="presParOf" srcId="{E9EBC82E-D0BE-4BD3-9E95-FDFCB3730984}" destId="{4E2EC378-DDBB-4DE4-B775-0CCA43F2C9ED}" srcOrd="0" destOrd="0" presId="urn:microsoft.com/office/officeart/2005/8/layout/orgChart1"/>
    <dgm:cxn modelId="{9AA3A753-0388-40C0-8F94-452CB666DEB3}" type="presParOf" srcId="{E9EBC82E-D0BE-4BD3-9E95-FDFCB3730984}" destId="{DDE76F9E-DF6F-48C0-AA5E-189D61E3068C}" srcOrd="1" destOrd="0" presId="urn:microsoft.com/office/officeart/2005/8/layout/orgChart1"/>
    <dgm:cxn modelId="{68888062-12F0-40CD-8529-36D03439A11E}" type="presParOf" srcId="{DDE76F9E-DF6F-48C0-AA5E-189D61E3068C}" destId="{82CB4EB6-C2BD-4C0D-8E27-F7D39A50673D}" srcOrd="0" destOrd="0" presId="urn:microsoft.com/office/officeart/2005/8/layout/orgChart1"/>
    <dgm:cxn modelId="{14FB6B70-6FDF-4EA4-B533-A600D997BF0C}" type="presParOf" srcId="{82CB4EB6-C2BD-4C0D-8E27-F7D39A50673D}" destId="{AA959962-F124-497A-A573-559B146D3812}" srcOrd="0" destOrd="0" presId="urn:microsoft.com/office/officeart/2005/8/layout/orgChart1"/>
    <dgm:cxn modelId="{A90DB784-9E3D-47D8-B4CF-31FAA5AA825A}" type="presParOf" srcId="{82CB4EB6-C2BD-4C0D-8E27-F7D39A50673D}" destId="{0B0A55D2-BB94-4976-B11F-BFA646805981}" srcOrd="1" destOrd="0" presId="urn:microsoft.com/office/officeart/2005/8/layout/orgChart1"/>
    <dgm:cxn modelId="{1C6BD569-C351-457A-8381-7DD3D1CB41D6}" type="presParOf" srcId="{DDE76F9E-DF6F-48C0-AA5E-189D61E3068C}" destId="{CE409F19-DC68-4179-8462-0B79A97B0708}" srcOrd="1" destOrd="0" presId="urn:microsoft.com/office/officeart/2005/8/layout/orgChart1"/>
    <dgm:cxn modelId="{D406DF51-AC90-4AAE-8BBB-C6776A971021}" type="presParOf" srcId="{DDE76F9E-DF6F-48C0-AA5E-189D61E3068C}" destId="{70A5F087-CD66-46B1-A4B3-63EA1A309720}" srcOrd="2" destOrd="0" presId="urn:microsoft.com/office/officeart/2005/8/layout/orgChart1"/>
    <dgm:cxn modelId="{77DCC6BC-24AC-41F2-84E9-91048F5D4F2B}" type="presParOf" srcId="{E9EBC82E-D0BE-4BD3-9E95-FDFCB3730984}" destId="{723122AE-71F0-4F66-AA11-39C3A6ABCA86}" srcOrd="2" destOrd="0" presId="urn:microsoft.com/office/officeart/2005/8/layout/orgChart1"/>
    <dgm:cxn modelId="{910E9C16-A820-41EA-8F99-39AA77F873F5}" type="presParOf" srcId="{E9EBC82E-D0BE-4BD3-9E95-FDFCB3730984}" destId="{F7E015ED-BC19-46F8-AA0E-2E80262442E2}" srcOrd="3" destOrd="0" presId="urn:microsoft.com/office/officeart/2005/8/layout/orgChart1"/>
    <dgm:cxn modelId="{964883AC-ECD6-467E-89FC-61766F9F0A66}" type="presParOf" srcId="{F7E015ED-BC19-46F8-AA0E-2E80262442E2}" destId="{B43042CE-4FBF-4398-9252-CDAE81A3E978}" srcOrd="0" destOrd="0" presId="urn:microsoft.com/office/officeart/2005/8/layout/orgChart1"/>
    <dgm:cxn modelId="{70202FB3-61AC-4A9E-9663-BED84079B052}" type="presParOf" srcId="{B43042CE-4FBF-4398-9252-CDAE81A3E978}" destId="{4EF305AD-063A-4F41-9F7C-26AED4D0C240}" srcOrd="0" destOrd="0" presId="urn:microsoft.com/office/officeart/2005/8/layout/orgChart1"/>
    <dgm:cxn modelId="{17BCCE46-A0D5-48E0-84FE-EE3C5D8A7373}" type="presParOf" srcId="{B43042CE-4FBF-4398-9252-CDAE81A3E978}" destId="{09F058C6-ED85-488B-9CBC-B08F4F478B40}" srcOrd="1" destOrd="0" presId="urn:microsoft.com/office/officeart/2005/8/layout/orgChart1"/>
    <dgm:cxn modelId="{42D3B107-F8F3-459E-A86C-50E29A22F1CE}" type="presParOf" srcId="{F7E015ED-BC19-46F8-AA0E-2E80262442E2}" destId="{2603013B-3D3F-4CFC-BC9D-0E73AC22CD85}" srcOrd="1" destOrd="0" presId="urn:microsoft.com/office/officeart/2005/8/layout/orgChart1"/>
    <dgm:cxn modelId="{44740633-AFB2-455F-AAE1-B81BFE3E2038}" type="presParOf" srcId="{2603013B-3D3F-4CFC-BC9D-0E73AC22CD85}" destId="{50B100BE-5C1C-4320-B2EA-652F56FB8B1D}" srcOrd="0" destOrd="0" presId="urn:microsoft.com/office/officeart/2005/8/layout/orgChart1"/>
    <dgm:cxn modelId="{B8F55E4A-5B21-4DAD-A73A-540EC4729A52}" type="presParOf" srcId="{2603013B-3D3F-4CFC-BC9D-0E73AC22CD85}" destId="{E1DA6DF1-9A94-494C-9F2C-BA39FF04CC0B}" srcOrd="1" destOrd="0" presId="urn:microsoft.com/office/officeart/2005/8/layout/orgChart1"/>
    <dgm:cxn modelId="{6E6119A1-80F6-4830-B663-371CDD671E15}" type="presParOf" srcId="{E1DA6DF1-9A94-494C-9F2C-BA39FF04CC0B}" destId="{F4B4BC06-34E4-4A16-9163-616D5D617ADA}" srcOrd="0" destOrd="0" presId="urn:microsoft.com/office/officeart/2005/8/layout/orgChart1"/>
    <dgm:cxn modelId="{1EE1FBD7-FC55-4043-9AF4-CFC0523451A2}" type="presParOf" srcId="{F4B4BC06-34E4-4A16-9163-616D5D617ADA}" destId="{D298936D-592B-4631-8AA9-83C008E8F6B9}" srcOrd="0" destOrd="0" presId="urn:microsoft.com/office/officeart/2005/8/layout/orgChart1"/>
    <dgm:cxn modelId="{01E1D395-A65D-4625-BB4B-5DF758B504B3}" type="presParOf" srcId="{F4B4BC06-34E4-4A16-9163-616D5D617ADA}" destId="{F90CD175-5922-4120-BC23-C41CA4923433}" srcOrd="1" destOrd="0" presId="urn:microsoft.com/office/officeart/2005/8/layout/orgChart1"/>
    <dgm:cxn modelId="{D735DB5A-C948-4A17-BBD2-1146A97DF687}" type="presParOf" srcId="{E1DA6DF1-9A94-494C-9F2C-BA39FF04CC0B}" destId="{C0397370-03C6-4A6C-8960-11D2BEF81D0A}" srcOrd="1" destOrd="0" presId="urn:microsoft.com/office/officeart/2005/8/layout/orgChart1"/>
    <dgm:cxn modelId="{A2179526-4D5E-46F4-90E7-50AE2FF22226}" type="presParOf" srcId="{E1DA6DF1-9A94-494C-9F2C-BA39FF04CC0B}" destId="{014FE73B-E795-4FA3-B16E-87AB4215C9C9}" srcOrd="2" destOrd="0" presId="urn:microsoft.com/office/officeart/2005/8/layout/orgChart1"/>
    <dgm:cxn modelId="{C2E3327B-8B0F-401E-8122-C473E9596562}" type="presParOf" srcId="{2603013B-3D3F-4CFC-BC9D-0E73AC22CD85}" destId="{86772267-88B3-4840-96B9-30E0B34DF4F8}" srcOrd="2" destOrd="0" presId="urn:microsoft.com/office/officeart/2005/8/layout/orgChart1"/>
    <dgm:cxn modelId="{4A104EE1-C2A3-46AF-A133-9B7D014648EB}" type="presParOf" srcId="{2603013B-3D3F-4CFC-BC9D-0E73AC22CD85}" destId="{7EA1413E-23A1-41CF-B2C9-DCF26D51AB33}" srcOrd="3" destOrd="0" presId="urn:microsoft.com/office/officeart/2005/8/layout/orgChart1"/>
    <dgm:cxn modelId="{BEE47A56-DF5B-4AA9-91D0-15F167B13857}" type="presParOf" srcId="{7EA1413E-23A1-41CF-B2C9-DCF26D51AB33}" destId="{2DD3279A-60DA-47C9-9C4D-E8A701ED83F5}" srcOrd="0" destOrd="0" presId="urn:microsoft.com/office/officeart/2005/8/layout/orgChart1"/>
    <dgm:cxn modelId="{4BD057E6-770B-4098-A5A0-2169E424ADD6}" type="presParOf" srcId="{2DD3279A-60DA-47C9-9C4D-E8A701ED83F5}" destId="{2F3C0657-A7FD-49BE-A53B-5EBBA2501316}" srcOrd="0" destOrd="0" presId="urn:microsoft.com/office/officeart/2005/8/layout/orgChart1"/>
    <dgm:cxn modelId="{7C1A3B7D-AE79-407B-95D3-C583002962C4}" type="presParOf" srcId="{2DD3279A-60DA-47C9-9C4D-E8A701ED83F5}" destId="{9D10B2FE-932A-4BEF-A9EA-A941BBEB5D4B}" srcOrd="1" destOrd="0" presId="urn:microsoft.com/office/officeart/2005/8/layout/orgChart1"/>
    <dgm:cxn modelId="{8BDF50EA-4C44-4313-9461-4BB3CC84D012}" type="presParOf" srcId="{7EA1413E-23A1-41CF-B2C9-DCF26D51AB33}" destId="{125F8F5F-0017-47A9-95EB-2C45D6C32E86}" srcOrd="1" destOrd="0" presId="urn:microsoft.com/office/officeart/2005/8/layout/orgChart1"/>
    <dgm:cxn modelId="{2993A446-7B2F-4942-9893-EF29A2F912C7}" type="presParOf" srcId="{7EA1413E-23A1-41CF-B2C9-DCF26D51AB33}" destId="{3E829351-9023-4435-B3AA-5227F26672A8}" srcOrd="2" destOrd="0" presId="urn:microsoft.com/office/officeart/2005/8/layout/orgChart1"/>
    <dgm:cxn modelId="{90A37EA1-7739-445E-9748-1F20C000F48A}" type="presParOf" srcId="{F7E015ED-BC19-46F8-AA0E-2E80262442E2}" destId="{0AE9D254-E264-4C32-A38D-8CA2D553304F}" srcOrd="2" destOrd="0" presId="urn:microsoft.com/office/officeart/2005/8/layout/orgChart1"/>
    <dgm:cxn modelId="{AAE44695-7BDB-4B63-BF82-542DFB4D3216}" type="presParOf" srcId="{6F70893A-963D-4814-99BA-0760421C678E}" destId="{0274B30F-EC11-4C90-AFBE-04DDCAA7A593}" srcOrd="2" destOrd="0" presId="urn:microsoft.com/office/officeart/2005/8/layout/orgChart1"/>
    <dgm:cxn modelId="{D8E5F3EB-A24B-49F3-BFF3-48F0CE071E51}" type="presParOf" srcId="{51CC20A6-A13F-4AFB-A03E-9D95C5781A3D}" destId="{DB796F44-A19C-469E-AFE5-2E2F36451739}" srcOrd="1" destOrd="0" presId="urn:microsoft.com/office/officeart/2005/8/layout/orgChart1"/>
    <dgm:cxn modelId="{DF6DF504-A007-4BCD-8653-E2D8B80AC2D3}" type="presParOf" srcId="{DB796F44-A19C-469E-AFE5-2E2F36451739}" destId="{32D4DBA6-9436-4DE3-B7B3-9797B222D674}" srcOrd="0" destOrd="0" presId="urn:microsoft.com/office/officeart/2005/8/layout/orgChart1"/>
    <dgm:cxn modelId="{688BFC78-C517-4E74-B13B-7D0A8F681D52}" type="presParOf" srcId="{32D4DBA6-9436-4DE3-B7B3-9797B222D674}" destId="{CF9CBA3A-FD1E-420B-8415-F0CE05260559}" srcOrd="0" destOrd="0" presId="urn:microsoft.com/office/officeart/2005/8/layout/orgChart1"/>
    <dgm:cxn modelId="{3757F81F-1878-4768-89BD-874428FE5BCF}" type="presParOf" srcId="{32D4DBA6-9436-4DE3-B7B3-9797B222D674}" destId="{2D7BD5DE-8B96-4B1E-8E72-D63ED746E4A2}" srcOrd="1" destOrd="0" presId="urn:microsoft.com/office/officeart/2005/8/layout/orgChart1"/>
    <dgm:cxn modelId="{0AFC053A-EE76-4022-BF83-6B5BD9185E0D}" type="presParOf" srcId="{DB796F44-A19C-469E-AFE5-2E2F36451739}" destId="{53AF303F-567D-4E61-B425-3D6868AEF6B8}" srcOrd="1" destOrd="0" presId="urn:microsoft.com/office/officeart/2005/8/layout/orgChart1"/>
    <dgm:cxn modelId="{5BFEFE79-A7B4-401A-8A52-3AA64A555018}" type="presParOf" srcId="{DB796F44-A19C-469E-AFE5-2E2F36451739}" destId="{617A1819-DE97-4FE6-A246-BA06F5C6F9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369F1-9D63-407B-860C-6BF37FD9F1A3}">
      <dsp:nvSpPr>
        <dsp:cNvPr id="0" name=""/>
        <dsp:cNvSpPr/>
      </dsp:nvSpPr>
      <dsp:spPr>
        <a:xfrm>
          <a:off x="7357357" y="3310148"/>
          <a:ext cx="111298" cy="1091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042"/>
              </a:lnTo>
              <a:lnTo>
                <a:pt x="111298" y="10910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BFA8E-88BA-4EE7-B992-16C1583B15A6}">
      <dsp:nvSpPr>
        <dsp:cNvPr id="0" name=""/>
        <dsp:cNvSpPr/>
      </dsp:nvSpPr>
      <dsp:spPr>
        <a:xfrm>
          <a:off x="4263253" y="2212143"/>
          <a:ext cx="3664594" cy="288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35"/>
              </a:lnTo>
              <a:lnTo>
                <a:pt x="3664594" y="176235"/>
              </a:lnTo>
              <a:lnTo>
                <a:pt x="3664594" y="2882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6F8A0-D6FC-4005-997D-A6123E98867F}">
      <dsp:nvSpPr>
        <dsp:cNvPr id="0" name=""/>
        <dsp:cNvSpPr/>
      </dsp:nvSpPr>
      <dsp:spPr>
        <a:xfrm>
          <a:off x="5679871" y="3430132"/>
          <a:ext cx="195966" cy="975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5022"/>
              </a:lnTo>
              <a:lnTo>
                <a:pt x="195966" y="975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13D95-6ADC-4DC8-B77D-686EAF7FA5BD}">
      <dsp:nvSpPr>
        <dsp:cNvPr id="0" name=""/>
        <dsp:cNvSpPr/>
      </dsp:nvSpPr>
      <dsp:spPr>
        <a:xfrm>
          <a:off x="4263253" y="2212143"/>
          <a:ext cx="2033974" cy="299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90"/>
              </a:lnTo>
              <a:lnTo>
                <a:pt x="2033974" y="187990"/>
              </a:lnTo>
              <a:lnTo>
                <a:pt x="2033974" y="299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C6E5A-4DE4-4582-8F80-5F95CEE690A5}">
      <dsp:nvSpPr>
        <dsp:cNvPr id="0" name=""/>
        <dsp:cNvSpPr/>
      </dsp:nvSpPr>
      <dsp:spPr>
        <a:xfrm>
          <a:off x="3840652" y="3313593"/>
          <a:ext cx="133546" cy="158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838"/>
              </a:lnTo>
              <a:lnTo>
                <a:pt x="133546" y="1586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D7107-8275-45ED-AABE-7A3D2B58AACA}">
      <dsp:nvSpPr>
        <dsp:cNvPr id="0" name=""/>
        <dsp:cNvSpPr/>
      </dsp:nvSpPr>
      <dsp:spPr>
        <a:xfrm>
          <a:off x="4263253" y="2212143"/>
          <a:ext cx="186878" cy="299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90"/>
              </a:lnTo>
              <a:lnTo>
                <a:pt x="186878" y="187990"/>
              </a:lnTo>
              <a:lnTo>
                <a:pt x="186878" y="299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0AA58-82E8-4602-9D25-50532D6C8934}">
      <dsp:nvSpPr>
        <dsp:cNvPr id="0" name=""/>
        <dsp:cNvSpPr/>
      </dsp:nvSpPr>
      <dsp:spPr>
        <a:xfrm>
          <a:off x="1863144" y="3469727"/>
          <a:ext cx="181152" cy="1392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125"/>
              </a:lnTo>
              <a:lnTo>
                <a:pt x="181152" y="13921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B9669-C97B-4290-B3CF-E44F6A75A149}">
      <dsp:nvSpPr>
        <dsp:cNvPr id="0" name=""/>
        <dsp:cNvSpPr/>
      </dsp:nvSpPr>
      <dsp:spPr>
        <a:xfrm>
          <a:off x="2568085" y="2212143"/>
          <a:ext cx="1695167" cy="299990"/>
        </a:xfrm>
        <a:custGeom>
          <a:avLst/>
          <a:gdLst/>
          <a:ahLst/>
          <a:cxnLst/>
          <a:rect l="0" t="0" r="0" b="0"/>
          <a:pathLst>
            <a:path>
              <a:moveTo>
                <a:pt x="1695167" y="0"/>
              </a:moveTo>
              <a:lnTo>
                <a:pt x="1695167" y="187990"/>
              </a:lnTo>
              <a:lnTo>
                <a:pt x="0" y="187990"/>
              </a:lnTo>
              <a:lnTo>
                <a:pt x="0" y="299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8A663-CB84-45E4-8AA6-7B6217899254}">
      <dsp:nvSpPr>
        <dsp:cNvPr id="0" name=""/>
        <dsp:cNvSpPr/>
      </dsp:nvSpPr>
      <dsp:spPr>
        <a:xfrm>
          <a:off x="169380" y="3297247"/>
          <a:ext cx="141573" cy="1622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385"/>
              </a:lnTo>
              <a:lnTo>
                <a:pt x="141573" y="16223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5A6CA-2234-40E9-BEC2-ECA724972BF6}">
      <dsp:nvSpPr>
        <dsp:cNvPr id="0" name=""/>
        <dsp:cNvSpPr/>
      </dsp:nvSpPr>
      <dsp:spPr>
        <a:xfrm>
          <a:off x="729011" y="2212143"/>
          <a:ext cx="3534241" cy="299990"/>
        </a:xfrm>
        <a:custGeom>
          <a:avLst/>
          <a:gdLst/>
          <a:ahLst/>
          <a:cxnLst/>
          <a:rect l="0" t="0" r="0" b="0"/>
          <a:pathLst>
            <a:path>
              <a:moveTo>
                <a:pt x="3534241" y="0"/>
              </a:moveTo>
              <a:lnTo>
                <a:pt x="3534241" y="187990"/>
              </a:lnTo>
              <a:lnTo>
                <a:pt x="0" y="187990"/>
              </a:lnTo>
              <a:lnTo>
                <a:pt x="0" y="299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5EB29-7753-487A-B90C-B108D13724AF}">
      <dsp:nvSpPr>
        <dsp:cNvPr id="0" name=""/>
        <dsp:cNvSpPr/>
      </dsp:nvSpPr>
      <dsp:spPr>
        <a:xfrm>
          <a:off x="4106047" y="929940"/>
          <a:ext cx="157206" cy="367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985"/>
              </a:lnTo>
              <a:lnTo>
                <a:pt x="157206" y="255985"/>
              </a:lnTo>
              <a:lnTo>
                <a:pt x="157206" y="3679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C5931-3881-4434-AAC2-137280C5B58C}">
      <dsp:nvSpPr>
        <dsp:cNvPr id="0" name=""/>
        <dsp:cNvSpPr/>
      </dsp:nvSpPr>
      <dsp:spPr>
        <a:xfrm>
          <a:off x="1724164" y="1606599"/>
          <a:ext cx="1066671" cy="5333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P.A.</a:t>
          </a:r>
        </a:p>
      </dsp:txBody>
      <dsp:txXfrm>
        <a:off x="1724164" y="1606599"/>
        <a:ext cx="1066671" cy="533335"/>
      </dsp:txXfrm>
    </dsp:sp>
    <dsp:sp modelId="{5CAFA17B-FC68-46A3-9D5B-6E846F32123A}">
      <dsp:nvSpPr>
        <dsp:cNvPr id="0" name=""/>
        <dsp:cNvSpPr/>
      </dsp:nvSpPr>
      <dsp:spPr>
        <a:xfrm>
          <a:off x="2647880" y="236348"/>
          <a:ext cx="2916332" cy="69359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Workforce Directorate</a:t>
          </a:r>
          <a:endParaRPr lang="en-GB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647880" y="236348"/>
        <a:ext cx="2916332" cy="693592"/>
      </dsp:txXfrm>
    </dsp:sp>
    <dsp:sp modelId="{701CC76C-99C6-4552-8C9F-1D55DA2F2166}">
      <dsp:nvSpPr>
        <dsp:cNvPr id="0" name=""/>
        <dsp:cNvSpPr/>
      </dsp:nvSpPr>
      <dsp:spPr>
        <a:xfrm>
          <a:off x="3219701" y="1297926"/>
          <a:ext cx="2087102" cy="914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</a:t>
          </a:r>
          <a:r>
            <a:rPr lang="en-GB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Director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Steve </a:t>
          </a:r>
          <a:r>
            <a:rPr lang="en-GB" sz="1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Graham </a:t>
          </a:r>
          <a:endParaRPr lang="en-GB" sz="1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219701" y="1297926"/>
        <a:ext cx="2087102" cy="914217"/>
      </dsp:txXfrm>
    </dsp:sp>
    <dsp:sp modelId="{CF59824B-EAE1-410F-9292-102EF59F31B3}">
      <dsp:nvSpPr>
        <dsp:cNvPr id="0" name=""/>
        <dsp:cNvSpPr/>
      </dsp:nvSpPr>
      <dsp:spPr>
        <a:xfrm>
          <a:off x="29472" y="2512134"/>
          <a:ext cx="1399077" cy="7851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Operations</a:t>
          </a:r>
        </a:p>
      </dsp:txBody>
      <dsp:txXfrm>
        <a:off x="29472" y="2512134"/>
        <a:ext cx="1399077" cy="785112"/>
      </dsp:txXfrm>
    </dsp:sp>
    <dsp:sp modelId="{EF122FB7-CEAC-4797-9758-43584AEB8262}">
      <dsp:nvSpPr>
        <dsp:cNvPr id="0" name=""/>
        <dsp:cNvSpPr/>
      </dsp:nvSpPr>
      <dsp:spPr>
        <a:xfrm>
          <a:off x="310953" y="3621936"/>
          <a:ext cx="1418726" cy="25953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Workforce Planning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Service Centre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Recruitment/Resourcing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Advisors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All HR Processes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Payroll </a:t>
          </a: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&amp; Payroll Liaison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Employee Relations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Starters/Leavers</a:t>
          </a: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Retirements</a:t>
          </a:r>
          <a:endParaRPr lang="en-GB" sz="1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All Terms &amp; Conditions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Employment checks </a:t>
          </a:r>
          <a:r>
            <a:rPr lang="en-GB" sz="1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inc.</a:t>
          </a: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DBS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Policy Development</a:t>
          </a:r>
        </a:p>
      </dsp:txBody>
      <dsp:txXfrm>
        <a:off x="310953" y="3621936"/>
        <a:ext cx="1418726" cy="2595392"/>
      </dsp:txXfrm>
    </dsp:sp>
    <dsp:sp modelId="{DDFC1B09-9263-4E35-A974-C887528A30AA}">
      <dsp:nvSpPr>
        <dsp:cNvPr id="0" name=""/>
        <dsp:cNvSpPr/>
      </dsp:nvSpPr>
      <dsp:spPr>
        <a:xfrm>
          <a:off x="1686908" y="2512134"/>
          <a:ext cx="1762354" cy="9575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Business </a:t>
          </a: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Partners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n-GB" sz="3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GB" sz="105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 3</a:t>
          </a:r>
          <a:endParaRPr lang="en-GB" sz="105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686908" y="2512134"/>
        <a:ext cx="1762354" cy="957593"/>
      </dsp:txXfrm>
    </dsp:sp>
    <dsp:sp modelId="{25FD518F-E30B-488E-A8DF-D0D772DF466D}">
      <dsp:nvSpPr>
        <dsp:cNvPr id="0" name=""/>
        <dsp:cNvSpPr/>
      </dsp:nvSpPr>
      <dsp:spPr>
        <a:xfrm>
          <a:off x="2044296" y="3593707"/>
          <a:ext cx="1532283" cy="25362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Relationship/Account </a:t>
          </a: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Management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HR Advice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Oversight of HR support to operating units &amp; directorates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Strategic Workforce Planning (interpretation &amp; implementation)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Oversight of Change Management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Local Employee Engagement plans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Corporate </a:t>
          </a: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&amp; OD </a:t>
          </a: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projects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044296" y="3593707"/>
        <a:ext cx="1532283" cy="2536293"/>
      </dsp:txXfrm>
    </dsp:sp>
    <dsp:sp modelId="{86A8FD12-6B91-4343-A9EB-063093D7B370}">
      <dsp:nvSpPr>
        <dsp:cNvPr id="0" name=""/>
        <dsp:cNvSpPr/>
      </dsp:nvSpPr>
      <dsp:spPr>
        <a:xfrm>
          <a:off x="3688282" y="2512134"/>
          <a:ext cx="1523697" cy="8014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Learning and Development</a:t>
          </a:r>
        </a:p>
      </dsp:txBody>
      <dsp:txXfrm>
        <a:off x="3688282" y="2512134"/>
        <a:ext cx="1523697" cy="801459"/>
      </dsp:txXfrm>
    </dsp:sp>
    <dsp:sp modelId="{CCADCD23-1EA9-418E-812E-C6C07772CCAB}">
      <dsp:nvSpPr>
        <dsp:cNvPr id="0" name=""/>
        <dsp:cNvSpPr/>
      </dsp:nvSpPr>
      <dsp:spPr>
        <a:xfrm>
          <a:off x="3974198" y="3621936"/>
          <a:ext cx="1615228" cy="25569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Organisational </a:t>
          </a:r>
          <a:endParaRPr lang="en-GB" sz="1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Development</a:t>
          </a:r>
          <a:endParaRPr lang="en-GB" sz="1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Corporate Change Management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Organisation Design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Continuous Improvement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Workforce Transformation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Talent Management &amp; Succession Planning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Leadership/Management Development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 Capability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Employee Engagement</a:t>
          </a:r>
          <a:endParaRPr lang="en-GB" sz="1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4198" y="3621936"/>
        <a:ext cx="1615228" cy="2556992"/>
      </dsp:txXfrm>
    </dsp:sp>
    <dsp:sp modelId="{B255F819-C528-4BFA-87A8-6ED76802C3EB}">
      <dsp:nvSpPr>
        <dsp:cNvPr id="0" name=""/>
        <dsp:cNvSpPr/>
      </dsp:nvSpPr>
      <dsp:spPr>
        <a:xfrm>
          <a:off x="5525533" y="2512134"/>
          <a:ext cx="1543387" cy="917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Inclusion Manager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n-GB" sz="9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Inclusion Coordinator</a:t>
          </a:r>
        </a:p>
      </dsp:txBody>
      <dsp:txXfrm>
        <a:off x="5525533" y="2512134"/>
        <a:ext cx="1543387" cy="917998"/>
      </dsp:txXfrm>
    </dsp:sp>
    <dsp:sp modelId="{2F9F06A7-6DB2-4FAF-B259-BF15540E0338}">
      <dsp:nvSpPr>
        <dsp:cNvPr id="0" name=""/>
        <dsp:cNvSpPr/>
      </dsp:nvSpPr>
      <dsp:spPr>
        <a:xfrm>
          <a:off x="5875838" y="3623861"/>
          <a:ext cx="1237573" cy="1562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Patient &amp; Public Engagement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Equality, Diversity &amp; Inclusion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Health &amp; Wellbeing</a:t>
          </a:r>
          <a:endParaRPr lang="en-GB" sz="1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75838" y="3623861"/>
        <a:ext cx="1237573" cy="1562588"/>
      </dsp:txXfrm>
    </dsp:sp>
    <dsp:sp modelId="{CEEDE2F3-0CBE-49CC-A776-3FB351461304}">
      <dsp:nvSpPr>
        <dsp:cNvPr id="0" name=""/>
        <dsp:cNvSpPr/>
      </dsp:nvSpPr>
      <dsp:spPr>
        <a:xfrm>
          <a:off x="7214735" y="2500379"/>
          <a:ext cx="1426224" cy="8097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0" kern="1200" dirty="0">
            <a:effectLst/>
            <a:latin typeface="+mj-lt"/>
          </a:endParaRPr>
        </a:p>
      </dsp:txBody>
      <dsp:txXfrm>
        <a:off x="7214735" y="2500379"/>
        <a:ext cx="1426224" cy="809768"/>
      </dsp:txXfrm>
    </dsp:sp>
    <dsp:sp modelId="{349D5D42-27EA-499A-A011-3E41073F082E}">
      <dsp:nvSpPr>
        <dsp:cNvPr id="0" name=""/>
        <dsp:cNvSpPr/>
      </dsp:nvSpPr>
      <dsp:spPr>
        <a:xfrm>
          <a:off x="7468656" y="3621936"/>
          <a:ext cx="1066671" cy="15585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effectLst/>
              <a:latin typeface="+mj-lt"/>
            </a:rPr>
            <a:t>ESR and Data Management</a:t>
          </a:r>
          <a:endParaRPr lang="en-GB" sz="1000" kern="1200" dirty="0">
            <a:effectLst/>
            <a:latin typeface="+mj-lt"/>
          </a:endParaRPr>
        </a:p>
      </dsp:txBody>
      <dsp:txXfrm>
        <a:off x="7468656" y="3621936"/>
        <a:ext cx="1066671" cy="1558508"/>
      </dsp:txXfrm>
    </dsp:sp>
    <dsp:sp modelId="{C7AE8F7E-F319-45E2-B178-09C1B78AFCB8}">
      <dsp:nvSpPr>
        <dsp:cNvPr id="0" name=""/>
        <dsp:cNvSpPr/>
      </dsp:nvSpPr>
      <dsp:spPr>
        <a:xfrm>
          <a:off x="5866358" y="1431500"/>
          <a:ext cx="1752220" cy="6870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Business Support Manager</a:t>
          </a:r>
        </a:p>
      </dsp:txBody>
      <dsp:txXfrm>
        <a:off x="5866358" y="1431500"/>
        <a:ext cx="1752220" cy="687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150D2-D72B-48DB-9A73-882B7F2D5281}">
      <dsp:nvSpPr>
        <dsp:cNvPr id="0" name=""/>
        <dsp:cNvSpPr/>
      </dsp:nvSpPr>
      <dsp:spPr>
        <a:xfrm>
          <a:off x="7021374" y="4082122"/>
          <a:ext cx="91440" cy="5500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007"/>
              </a:lnTo>
              <a:lnTo>
                <a:pt x="49842" y="550007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1F29C-3E16-43BA-9BC0-8C96AFF678BE}">
      <dsp:nvSpPr>
        <dsp:cNvPr id="0" name=""/>
        <dsp:cNvSpPr/>
      </dsp:nvSpPr>
      <dsp:spPr>
        <a:xfrm>
          <a:off x="7559604" y="3138423"/>
          <a:ext cx="91440" cy="1019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101586" y="0"/>
              </a:lnTo>
              <a:lnTo>
                <a:pt x="101586" y="101907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A49D7-79FF-49B9-B3C8-81B2E205FBF3}">
      <dsp:nvSpPr>
        <dsp:cNvPr id="0" name=""/>
        <dsp:cNvSpPr/>
      </dsp:nvSpPr>
      <dsp:spPr>
        <a:xfrm>
          <a:off x="4525040" y="1945982"/>
          <a:ext cx="3080283" cy="489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235"/>
              </a:lnTo>
              <a:lnTo>
                <a:pt x="3080283" y="348235"/>
              </a:lnTo>
              <a:lnTo>
                <a:pt x="3080283" y="4894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C6E5A-4DE4-4582-8F80-5F95CEE690A5}">
      <dsp:nvSpPr>
        <dsp:cNvPr id="0" name=""/>
        <dsp:cNvSpPr/>
      </dsp:nvSpPr>
      <dsp:spPr>
        <a:xfrm>
          <a:off x="4850977" y="3130286"/>
          <a:ext cx="91440" cy="2225557"/>
        </a:xfrm>
        <a:custGeom>
          <a:avLst/>
          <a:gdLst/>
          <a:ahLst/>
          <a:cxnLst/>
          <a:rect l="0" t="0" r="0" b="0"/>
          <a:pathLst>
            <a:path>
              <a:moveTo>
                <a:pt x="53193" y="0"/>
              </a:moveTo>
              <a:lnTo>
                <a:pt x="45720" y="2225557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D7107-8275-45ED-AABE-7A3D2B58AACA}">
      <dsp:nvSpPr>
        <dsp:cNvPr id="0" name=""/>
        <dsp:cNvSpPr/>
      </dsp:nvSpPr>
      <dsp:spPr>
        <a:xfrm>
          <a:off x="4525040" y="1945982"/>
          <a:ext cx="1106449" cy="516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21"/>
              </a:lnTo>
              <a:lnTo>
                <a:pt x="1106449" y="375321"/>
              </a:lnTo>
              <a:lnTo>
                <a:pt x="1106449" y="5165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0AA58-82E8-4602-9D25-50532D6C8934}">
      <dsp:nvSpPr>
        <dsp:cNvPr id="0" name=""/>
        <dsp:cNvSpPr/>
      </dsp:nvSpPr>
      <dsp:spPr>
        <a:xfrm>
          <a:off x="2624851" y="3134953"/>
          <a:ext cx="91440" cy="20161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6174"/>
              </a:lnTo>
              <a:lnTo>
                <a:pt x="88641" y="2016174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B9669-C97B-4290-B3CF-E44F6A75A149}">
      <dsp:nvSpPr>
        <dsp:cNvPr id="0" name=""/>
        <dsp:cNvSpPr/>
      </dsp:nvSpPr>
      <dsp:spPr>
        <a:xfrm>
          <a:off x="3459905" y="1945982"/>
          <a:ext cx="1065135" cy="516533"/>
        </a:xfrm>
        <a:custGeom>
          <a:avLst/>
          <a:gdLst/>
          <a:ahLst/>
          <a:cxnLst/>
          <a:rect l="0" t="0" r="0" b="0"/>
          <a:pathLst>
            <a:path>
              <a:moveTo>
                <a:pt x="1065135" y="0"/>
              </a:moveTo>
              <a:lnTo>
                <a:pt x="1065135" y="375321"/>
              </a:lnTo>
              <a:lnTo>
                <a:pt x="0" y="375321"/>
              </a:lnTo>
              <a:lnTo>
                <a:pt x="0" y="5165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8A663-CB84-45E4-8AA6-7B6217899254}">
      <dsp:nvSpPr>
        <dsp:cNvPr id="0" name=""/>
        <dsp:cNvSpPr/>
      </dsp:nvSpPr>
      <dsp:spPr>
        <a:xfrm>
          <a:off x="458333" y="3134953"/>
          <a:ext cx="91440" cy="1881552"/>
        </a:xfrm>
        <a:custGeom>
          <a:avLst/>
          <a:gdLst/>
          <a:ahLst/>
          <a:cxnLst/>
          <a:rect l="0" t="0" r="0" b="0"/>
          <a:pathLst>
            <a:path>
              <a:moveTo>
                <a:pt x="112944" y="0"/>
              </a:moveTo>
              <a:lnTo>
                <a:pt x="45720" y="1881552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5A6CA-2234-40E9-BEC2-ECA724972BF6}">
      <dsp:nvSpPr>
        <dsp:cNvPr id="0" name=""/>
        <dsp:cNvSpPr/>
      </dsp:nvSpPr>
      <dsp:spPr>
        <a:xfrm>
          <a:off x="1276869" y="1945982"/>
          <a:ext cx="3248171" cy="516533"/>
        </a:xfrm>
        <a:custGeom>
          <a:avLst/>
          <a:gdLst/>
          <a:ahLst/>
          <a:cxnLst/>
          <a:rect l="0" t="0" r="0" b="0"/>
          <a:pathLst>
            <a:path>
              <a:moveTo>
                <a:pt x="3248171" y="0"/>
              </a:moveTo>
              <a:lnTo>
                <a:pt x="3248171" y="375321"/>
              </a:lnTo>
              <a:lnTo>
                <a:pt x="0" y="375321"/>
              </a:lnTo>
              <a:lnTo>
                <a:pt x="0" y="5165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3AF77-A491-4078-889B-90A578E5E7E1}">
      <dsp:nvSpPr>
        <dsp:cNvPr id="0" name=""/>
        <dsp:cNvSpPr/>
      </dsp:nvSpPr>
      <dsp:spPr>
        <a:xfrm>
          <a:off x="4479320" y="852645"/>
          <a:ext cx="91440" cy="413670"/>
        </a:xfrm>
        <a:custGeom>
          <a:avLst/>
          <a:gdLst/>
          <a:ahLst/>
          <a:cxnLst/>
          <a:rect l="0" t="0" r="0" b="0"/>
          <a:pathLst>
            <a:path>
              <a:moveTo>
                <a:pt x="61522" y="0"/>
              </a:moveTo>
              <a:lnTo>
                <a:pt x="61522" y="272458"/>
              </a:lnTo>
              <a:lnTo>
                <a:pt x="45720" y="272458"/>
              </a:lnTo>
              <a:lnTo>
                <a:pt x="45720" y="413670"/>
              </a:lnTo>
            </a:path>
          </a:pathLst>
        </a:custGeom>
        <a:noFill/>
        <a:ln w="0" cap="flat" cmpd="sng" algn="ctr">
          <a:solidFill>
            <a:schemeClr val="bg1">
              <a:alpha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62AE98-08E0-44FC-9E5B-DB8CEAC61086}">
      <dsp:nvSpPr>
        <dsp:cNvPr id="0" name=""/>
        <dsp:cNvSpPr/>
      </dsp:nvSpPr>
      <dsp:spPr>
        <a:xfrm>
          <a:off x="426584" y="3271667"/>
          <a:ext cx="1503383" cy="4742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Senior HR Advisor</a:t>
          </a:r>
        </a:p>
      </dsp:txBody>
      <dsp:txXfrm>
        <a:off x="426584" y="3271667"/>
        <a:ext cx="1503383" cy="474277"/>
      </dsp:txXfrm>
    </dsp:sp>
    <dsp:sp modelId="{21390DB2-3001-4A15-A6C4-EB98D43C375B}">
      <dsp:nvSpPr>
        <dsp:cNvPr id="0" name=""/>
        <dsp:cNvSpPr/>
      </dsp:nvSpPr>
      <dsp:spPr>
        <a:xfrm>
          <a:off x="1602019" y="1296145"/>
          <a:ext cx="1543514" cy="565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latin typeface="+mj-lt"/>
            </a:rPr>
            <a:t>HR Engagement Lead</a:t>
          </a:r>
        </a:p>
      </dsp:txBody>
      <dsp:txXfrm>
        <a:off x="1602019" y="1296145"/>
        <a:ext cx="1543514" cy="565527"/>
      </dsp:txXfrm>
    </dsp:sp>
    <dsp:sp modelId="{5FE5A799-0860-4A27-A16B-CC464453DCBA}">
      <dsp:nvSpPr>
        <dsp:cNvPr id="0" name=""/>
        <dsp:cNvSpPr/>
      </dsp:nvSpPr>
      <dsp:spPr>
        <a:xfrm>
          <a:off x="3641726" y="279808"/>
          <a:ext cx="1798233" cy="57283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Operations</a:t>
          </a:r>
          <a:endParaRPr lang="en-GB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641726" y="279808"/>
        <a:ext cx="1798233" cy="572836"/>
      </dsp:txXfrm>
    </dsp:sp>
    <dsp:sp modelId="{FE2A0A4B-C127-4CBF-B4F5-B6C7979F388D}">
      <dsp:nvSpPr>
        <dsp:cNvPr id="0" name=""/>
        <dsp:cNvSpPr/>
      </dsp:nvSpPr>
      <dsp:spPr>
        <a:xfrm>
          <a:off x="3423856" y="1266315"/>
          <a:ext cx="2202368" cy="6796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HR Operations</a:t>
          </a:r>
        </a:p>
      </dsp:txBody>
      <dsp:txXfrm>
        <a:off x="3423856" y="1266315"/>
        <a:ext cx="2202368" cy="679666"/>
      </dsp:txXfrm>
    </dsp:sp>
    <dsp:sp modelId="{CF59824B-EAE1-410F-9292-102EF59F31B3}">
      <dsp:nvSpPr>
        <dsp:cNvPr id="0" name=""/>
        <dsp:cNvSpPr/>
      </dsp:nvSpPr>
      <dsp:spPr>
        <a:xfrm>
          <a:off x="394879" y="2462515"/>
          <a:ext cx="1763979" cy="672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HR Advisor Team</a:t>
          </a:r>
        </a:p>
      </dsp:txBody>
      <dsp:txXfrm>
        <a:off x="394879" y="2462515"/>
        <a:ext cx="1763979" cy="672437"/>
      </dsp:txXfrm>
    </dsp:sp>
    <dsp:sp modelId="{EF122FB7-CEAC-4797-9758-43584AEB8262}">
      <dsp:nvSpPr>
        <dsp:cNvPr id="0" name=""/>
        <dsp:cNvSpPr/>
      </dsp:nvSpPr>
      <dsp:spPr>
        <a:xfrm>
          <a:off x="504053" y="4005357"/>
          <a:ext cx="1597107" cy="2022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5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0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x8</a:t>
          </a:r>
          <a:endParaRPr lang="en-GB" sz="11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5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5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504053" y="4005357"/>
        <a:ext cx="1597107" cy="2022296"/>
      </dsp:txXfrm>
    </dsp:sp>
    <dsp:sp modelId="{DDFC1B09-9263-4E35-A974-C887528A30AA}">
      <dsp:nvSpPr>
        <dsp:cNvPr id="0" name=""/>
        <dsp:cNvSpPr/>
      </dsp:nvSpPr>
      <dsp:spPr>
        <a:xfrm>
          <a:off x="2473237" y="2462515"/>
          <a:ext cx="1973336" cy="672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Service Centre Team</a:t>
          </a:r>
        </a:p>
      </dsp:txBody>
      <dsp:txXfrm>
        <a:off x="2473237" y="2462515"/>
        <a:ext cx="1973336" cy="672437"/>
      </dsp:txXfrm>
    </dsp:sp>
    <dsp:sp modelId="{25FD518F-E30B-488E-A8DF-D0D772DF466D}">
      <dsp:nvSpPr>
        <dsp:cNvPr id="0" name=""/>
        <dsp:cNvSpPr/>
      </dsp:nvSpPr>
      <dsp:spPr>
        <a:xfrm>
          <a:off x="2713492" y="4037614"/>
          <a:ext cx="1625403" cy="22270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Acting Team Leader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x1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Team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x7</a:t>
          </a:r>
          <a:endParaRPr lang="en-GB" sz="11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713492" y="4037614"/>
        <a:ext cx="1625403" cy="2227027"/>
      </dsp:txXfrm>
    </dsp:sp>
    <dsp:sp modelId="{86A8FD12-6B91-4343-A9EB-063093D7B370}">
      <dsp:nvSpPr>
        <dsp:cNvPr id="0" name=""/>
        <dsp:cNvSpPr/>
      </dsp:nvSpPr>
      <dsp:spPr>
        <a:xfrm>
          <a:off x="4722340" y="2462515"/>
          <a:ext cx="1818299" cy="6677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Resourcing Team</a:t>
          </a:r>
        </a:p>
      </dsp:txBody>
      <dsp:txXfrm>
        <a:off x="4722340" y="2462515"/>
        <a:ext cx="1818299" cy="667771"/>
      </dsp:txXfrm>
    </dsp:sp>
    <dsp:sp modelId="{CCADCD23-1EA9-418E-812E-C6C07772CCAB}">
      <dsp:nvSpPr>
        <dsp:cNvPr id="0" name=""/>
        <dsp:cNvSpPr/>
      </dsp:nvSpPr>
      <dsp:spPr>
        <a:xfrm>
          <a:off x="4896697" y="4464498"/>
          <a:ext cx="1655865" cy="17826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 smtClean="0">
            <a:solidFill>
              <a:schemeClr val="accent1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200"/>
            </a:spcAft>
          </a:pPr>
          <a:r>
            <a:rPr lang="en-GB" sz="105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x10</a:t>
          </a:r>
          <a:endParaRPr lang="en-GB" sz="105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200"/>
            </a:spcAft>
          </a:pPr>
          <a:endParaRPr lang="en-GB" sz="105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96697" y="4464498"/>
        <a:ext cx="1655865" cy="1782693"/>
      </dsp:txXfrm>
    </dsp:sp>
    <dsp:sp modelId="{ECACCADD-BDEC-45BC-B224-00AB96ACDF57}">
      <dsp:nvSpPr>
        <dsp:cNvPr id="0" name=""/>
        <dsp:cNvSpPr/>
      </dsp:nvSpPr>
      <dsp:spPr>
        <a:xfrm>
          <a:off x="6795345" y="2435429"/>
          <a:ext cx="1619956" cy="7029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ER &amp; Policy</a:t>
          </a:r>
          <a:endParaRPr lang="en-GB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6795345" y="2435429"/>
        <a:ext cx="1619956" cy="702993"/>
      </dsp:txXfrm>
    </dsp:sp>
    <dsp:sp modelId="{7DC6F4F2-21DD-43E1-9C87-C51CED678EFC}">
      <dsp:nvSpPr>
        <dsp:cNvPr id="0" name=""/>
        <dsp:cNvSpPr/>
      </dsp:nvSpPr>
      <dsp:spPr>
        <a:xfrm>
          <a:off x="6918570" y="3240331"/>
          <a:ext cx="1485240" cy="841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Senior ER &amp; Policy Manager</a:t>
          </a:r>
        </a:p>
      </dsp:txBody>
      <dsp:txXfrm>
        <a:off x="6918570" y="3240331"/>
        <a:ext cx="1485240" cy="841791"/>
      </dsp:txXfrm>
    </dsp:sp>
    <dsp:sp modelId="{A9895811-DF9B-4708-B23E-AE5CD8AF665C}">
      <dsp:nvSpPr>
        <dsp:cNvPr id="0" name=""/>
        <dsp:cNvSpPr/>
      </dsp:nvSpPr>
      <dsp:spPr>
        <a:xfrm>
          <a:off x="7071217" y="4295911"/>
          <a:ext cx="1182966" cy="672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Policy Support</a:t>
          </a:r>
        </a:p>
      </dsp:txBody>
      <dsp:txXfrm>
        <a:off x="7071217" y="4295911"/>
        <a:ext cx="1182966" cy="672437"/>
      </dsp:txXfrm>
    </dsp:sp>
    <dsp:sp modelId="{21B61117-CC4C-4C68-8E13-039B986317F9}">
      <dsp:nvSpPr>
        <dsp:cNvPr id="0" name=""/>
        <dsp:cNvSpPr/>
      </dsp:nvSpPr>
      <dsp:spPr>
        <a:xfrm>
          <a:off x="5832650" y="1296145"/>
          <a:ext cx="1697394" cy="565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err="1" smtClean="0">
              <a:latin typeface="+mj-lt"/>
            </a:rPr>
            <a:t>HcR</a:t>
          </a:r>
          <a:r>
            <a:rPr lang="en-GB" sz="1100" b="1" kern="1200" dirty="0" smtClean="0">
              <a:latin typeface="+mj-lt"/>
            </a:rPr>
            <a:t> Project Lead</a:t>
          </a:r>
        </a:p>
      </dsp:txBody>
      <dsp:txXfrm>
        <a:off x="5832650" y="1296145"/>
        <a:ext cx="1697394" cy="565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72267-88B3-4840-96B9-30E0B34DF4F8}">
      <dsp:nvSpPr>
        <dsp:cNvPr id="0" name=""/>
        <dsp:cNvSpPr/>
      </dsp:nvSpPr>
      <dsp:spPr>
        <a:xfrm>
          <a:off x="3932727" y="2378938"/>
          <a:ext cx="2403235" cy="2585382"/>
        </a:xfrm>
        <a:custGeom>
          <a:avLst/>
          <a:gdLst/>
          <a:ahLst/>
          <a:cxnLst/>
          <a:rect l="0" t="0" r="0" b="0"/>
          <a:pathLst>
            <a:path>
              <a:moveTo>
                <a:pt x="2403235" y="0"/>
              </a:moveTo>
              <a:lnTo>
                <a:pt x="2403235" y="2585382"/>
              </a:lnTo>
              <a:lnTo>
                <a:pt x="0" y="2585382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457A6-2DAB-4B02-99D3-7C41D81C4853}">
      <dsp:nvSpPr>
        <dsp:cNvPr id="0" name=""/>
        <dsp:cNvSpPr/>
      </dsp:nvSpPr>
      <dsp:spPr>
        <a:xfrm>
          <a:off x="6335963" y="2378938"/>
          <a:ext cx="889420" cy="1571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9420" y="1571778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100BE-5C1C-4320-B2EA-652F56FB8B1D}">
      <dsp:nvSpPr>
        <dsp:cNvPr id="0" name=""/>
        <dsp:cNvSpPr/>
      </dsp:nvSpPr>
      <dsp:spPr>
        <a:xfrm>
          <a:off x="4041300" y="2378938"/>
          <a:ext cx="2294662" cy="1608610"/>
        </a:xfrm>
        <a:custGeom>
          <a:avLst/>
          <a:gdLst/>
          <a:ahLst/>
          <a:cxnLst/>
          <a:rect l="0" t="0" r="0" b="0"/>
          <a:pathLst>
            <a:path>
              <a:moveTo>
                <a:pt x="2294662" y="0"/>
              </a:moveTo>
              <a:lnTo>
                <a:pt x="2294662" y="1608610"/>
              </a:lnTo>
              <a:lnTo>
                <a:pt x="0" y="1608610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122AE-71F0-4F66-AA11-39C3A6ABCA86}">
      <dsp:nvSpPr>
        <dsp:cNvPr id="0" name=""/>
        <dsp:cNvSpPr/>
      </dsp:nvSpPr>
      <dsp:spPr>
        <a:xfrm>
          <a:off x="4447865" y="1665041"/>
          <a:ext cx="2510107" cy="1012929"/>
        </a:xfrm>
        <a:custGeom>
          <a:avLst/>
          <a:gdLst/>
          <a:ahLst/>
          <a:cxnLst/>
          <a:rect l="0" t="0" r="0" b="0"/>
          <a:pathLst>
            <a:path>
              <a:moveTo>
                <a:pt x="0" y="1012929"/>
              </a:moveTo>
              <a:lnTo>
                <a:pt x="2510107" y="0"/>
              </a:lnTo>
            </a:path>
          </a:pathLst>
        </a:cu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6B0F3-CD30-4717-8BC3-5326B54CE4BF}">
      <dsp:nvSpPr>
        <dsp:cNvPr id="0" name=""/>
        <dsp:cNvSpPr/>
      </dsp:nvSpPr>
      <dsp:spPr>
        <a:xfrm>
          <a:off x="3060686" y="1480506"/>
          <a:ext cx="2774357" cy="1197464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L&amp;D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060686" y="1480506"/>
        <a:ext cx="2774357" cy="1197464"/>
      </dsp:txXfrm>
    </dsp:sp>
    <dsp:sp modelId="{4EF305AD-063A-4F41-9F7C-26AED4D0C240}">
      <dsp:nvSpPr>
        <dsp:cNvPr id="0" name=""/>
        <dsp:cNvSpPr/>
      </dsp:nvSpPr>
      <dsp:spPr>
        <a:xfrm>
          <a:off x="6180460" y="1665041"/>
          <a:ext cx="1555023" cy="7138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Admin Support</a:t>
          </a:r>
        </a:p>
      </dsp:txBody>
      <dsp:txXfrm>
        <a:off x="6180460" y="1665041"/>
        <a:ext cx="1555023" cy="713897"/>
      </dsp:txXfrm>
    </dsp:sp>
    <dsp:sp modelId="{D298936D-592B-4631-8AA9-83C008E8F6B9}">
      <dsp:nvSpPr>
        <dsp:cNvPr id="0" name=""/>
        <dsp:cNvSpPr/>
      </dsp:nvSpPr>
      <dsp:spPr>
        <a:xfrm>
          <a:off x="1579376" y="3537253"/>
          <a:ext cx="2461924" cy="900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Statutory &amp; Mandatory Training Lead</a:t>
          </a:r>
        </a:p>
      </dsp:txBody>
      <dsp:txXfrm>
        <a:off x="1579376" y="3537253"/>
        <a:ext cx="2461924" cy="900591"/>
      </dsp:txXfrm>
    </dsp:sp>
    <dsp:sp modelId="{AF53D095-A461-4611-8E9E-35E86180531A}">
      <dsp:nvSpPr>
        <dsp:cNvPr id="0" name=""/>
        <dsp:cNvSpPr/>
      </dsp:nvSpPr>
      <dsp:spPr>
        <a:xfrm>
          <a:off x="4745830" y="3537253"/>
          <a:ext cx="2479552" cy="8269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L&amp;D Trainers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x2</a:t>
          </a:r>
          <a:endParaRPr lang="en-GB" sz="12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745830" y="3537253"/>
        <a:ext cx="2479552" cy="826928"/>
      </dsp:txXfrm>
    </dsp:sp>
    <dsp:sp modelId="{2F3C0657-A7FD-49BE-A53B-5EBBA2501316}">
      <dsp:nvSpPr>
        <dsp:cNvPr id="0" name=""/>
        <dsp:cNvSpPr/>
      </dsp:nvSpPr>
      <dsp:spPr>
        <a:xfrm>
          <a:off x="1723412" y="4545364"/>
          <a:ext cx="2209314" cy="837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Statutory &amp; Mandatory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Trainer</a:t>
          </a:r>
        </a:p>
      </dsp:txBody>
      <dsp:txXfrm>
        <a:off x="1723412" y="4545364"/>
        <a:ext cx="2209314" cy="837914"/>
      </dsp:txXfrm>
    </dsp:sp>
    <dsp:sp modelId="{CF9CBA3A-FD1E-420B-8415-F0CE05260559}">
      <dsp:nvSpPr>
        <dsp:cNvPr id="0" name=""/>
        <dsp:cNvSpPr/>
      </dsp:nvSpPr>
      <dsp:spPr>
        <a:xfrm>
          <a:off x="2942990" y="268765"/>
          <a:ext cx="2682025" cy="71137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Learning &amp; Development</a:t>
          </a:r>
          <a:endParaRPr lang="en-GB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942990" y="268765"/>
        <a:ext cx="2682025" cy="7113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72267-88B3-4840-96B9-30E0B34DF4F8}">
      <dsp:nvSpPr>
        <dsp:cNvPr id="0" name=""/>
        <dsp:cNvSpPr/>
      </dsp:nvSpPr>
      <dsp:spPr>
        <a:xfrm>
          <a:off x="4934926" y="3734323"/>
          <a:ext cx="289746" cy="1799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241"/>
              </a:lnTo>
              <a:lnTo>
                <a:pt x="289746" y="17992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100BE-5C1C-4320-B2EA-652F56FB8B1D}">
      <dsp:nvSpPr>
        <dsp:cNvPr id="0" name=""/>
        <dsp:cNvSpPr/>
      </dsp:nvSpPr>
      <dsp:spPr>
        <a:xfrm>
          <a:off x="4934926" y="3734323"/>
          <a:ext cx="245399" cy="744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380"/>
              </a:lnTo>
              <a:lnTo>
                <a:pt x="245399" y="7443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122AE-71F0-4F66-AA11-39C3A6ABCA86}">
      <dsp:nvSpPr>
        <dsp:cNvPr id="0" name=""/>
        <dsp:cNvSpPr/>
      </dsp:nvSpPr>
      <dsp:spPr>
        <a:xfrm>
          <a:off x="4410972" y="2069573"/>
          <a:ext cx="1788510" cy="72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81"/>
              </a:lnTo>
              <a:lnTo>
                <a:pt x="1788510" y="213781"/>
              </a:lnTo>
              <a:lnTo>
                <a:pt x="1788510" y="729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EC378-DDBB-4DE4-B775-0CCA43F2C9ED}">
      <dsp:nvSpPr>
        <dsp:cNvPr id="0" name=""/>
        <dsp:cNvSpPr/>
      </dsp:nvSpPr>
      <dsp:spPr>
        <a:xfrm>
          <a:off x="2257638" y="2069573"/>
          <a:ext cx="2153334" cy="729450"/>
        </a:xfrm>
        <a:custGeom>
          <a:avLst/>
          <a:gdLst/>
          <a:ahLst/>
          <a:cxnLst/>
          <a:rect l="0" t="0" r="0" b="0"/>
          <a:pathLst>
            <a:path>
              <a:moveTo>
                <a:pt x="2153334" y="0"/>
              </a:moveTo>
              <a:lnTo>
                <a:pt x="2153334" y="213781"/>
              </a:lnTo>
              <a:lnTo>
                <a:pt x="0" y="213781"/>
              </a:lnTo>
              <a:lnTo>
                <a:pt x="0" y="729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6B0F3-CD30-4717-8BC3-5326B54CE4BF}">
      <dsp:nvSpPr>
        <dsp:cNvPr id="0" name=""/>
        <dsp:cNvSpPr/>
      </dsp:nvSpPr>
      <dsp:spPr>
        <a:xfrm>
          <a:off x="2745190" y="1142818"/>
          <a:ext cx="3331563" cy="926754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Head of ESR/GRS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 Integration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n-GB" sz="4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745190" y="1142818"/>
        <a:ext cx="3331563" cy="926754"/>
      </dsp:txXfrm>
    </dsp:sp>
    <dsp:sp modelId="{AA959962-F124-497A-A573-559B146D3812}">
      <dsp:nvSpPr>
        <dsp:cNvPr id="0" name=""/>
        <dsp:cNvSpPr/>
      </dsp:nvSpPr>
      <dsp:spPr>
        <a:xfrm>
          <a:off x="1215029" y="2799023"/>
          <a:ext cx="2085216" cy="8789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Project Manager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215029" y="2799023"/>
        <a:ext cx="2085216" cy="878969"/>
      </dsp:txXfrm>
    </dsp:sp>
    <dsp:sp modelId="{4EF305AD-063A-4F41-9F7C-26AED4D0C240}">
      <dsp:nvSpPr>
        <dsp:cNvPr id="0" name=""/>
        <dsp:cNvSpPr/>
      </dsp:nvSpPr>
      <dsp:spPr>
        <a:xfrm>
          <a:off x="4618786" y="2799023"/>
          <a:ext cx="3161393" cy="9353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Workforce Analytics/Planning &amp; Information Manager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latin typeface="+mj-lt"/>
            </a:rPr>
            <a:t>(dotted line reporting to the HR Ops Manager</a:t>
          </a:r>
          <a:r>
            <a:rPr lang="en-GB" sz="1200" b="0" kern="1200" dirty="0" smtClean="0">
              <a:latin typeface="+mj-lt"/>
            </a:rPr>
            <a:t>)</a:t>
          </a:r>
          <a:endParaRPr lang="en-GB" sz="12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618786" y="2799023"/>
        <a:ext cx="3161393" cy="935300"/>
      </dsp:txXfrm>
    </dsp:sp>
    <dsp:sp modelId="{D298936D-592B-4631-8AA9-83C008E8F6B9}">
      <dsp:nvSpPr>
        <dsp:cNvPr id="0" name=""/>
        <dsp:cNvSpPr/>
      </dsp:nvSpPr>
      <dsp:spPr>
        <a:xfrm>
          <a:off x="5180325" y="4065211"/>
          <a:ext cx="3055558" cy="8269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+mj-lt"/>
            </a:rPr>
            <a:t>Workforce Planning &amp; Info. Analyst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0" kern="1200" dirty="0">
            <a:latin typeface="+mj-lt"/>
          </a:endParaRPr>
        </a:p>
      </dsp:txBody>
      <dsp:txXfrm>
        <a:off x="5180325" y="4065211"/>
        <a:ext cx="3055558" cy="826985"/>
      </dsp:txXfrm>
    </dsp:sp>
    <dsp:sp modelId="{2F3C0657-A7FD-49BE-A53B-5EBBA2501316}">
      <dsp:nvSpPr>
        <dsp:cNvPr id="0" name=""/>
        <dsp:cNvSpPr/>
      </dsp:nvSpPr>
      <dsp:spPr>
        <a:xfrm>
          <a:off x="5224673" y="5107967"/>
          <a:ext cx="3011210" cy="8511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+mj-lt"/>
            </a:rPr>
            <a:t>Workforce Information Co-ordinator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b="0" kern="1200" dirty="0" smtClean="0">
            <a:latin typeface="+mj-lt"/>
          </a:endParaRPr>
        </a:p>
      </dsp:txBody>
      <dsp:txXfrm>
        <a:off x="5224673" y="5107967"/>
        <a:ext cx="3011210" cy="851197"/>
      </dsp:txXfrm>
    </dsp:sp>
    <dsp:sp modelId="{CF9CBA3A-FD1E-420B-8415-F0CE05260559}">
      <dsp:nvSpPr>
        <dsp:cNvPr id="0" name=""/>
        <dsp:cNvSpPr/>
      </dsp:nvSpPr>
      <dsp:spPr>
        <a:xfrm>
          <a:off x="3447236" y="259600"/>
          <a:ext cx="1908121" cy="59766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Systems</a:t>
          </a:r>
          <a:endParaRPr lang="en-GB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447236" y="259600"/>
        <a:ext cx="1908121" cy="597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C76C4-99ED-4B58-995C-8590DADA4E15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CE0D6-57A3-4BF8-8C1D-139036B453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3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CE0D6-57A3-4BF8-8C1D-139036B453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6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ottom left graphi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3677"/>
            <a:ext cx="91440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476252"/>
            <a:ext cx="44767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1670" y="3886200"/>
            <a:ext cx="5700730" cy="175737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005A9C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4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624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BC0F836-DACC-4078-BC34-D6C0099C4F42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624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6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17270"/>
            <a:ext cx="8229600" cy="1071570"/>
          </a:xfrm>
        </p:spPr>
        <p:txBody>
          <a:bodyPr/>
          <a:lstStyle>
            <a:lvl1pPr>
              <a:defRPr b="1" baseline="0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40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0AB4DD79-1516-49FF-A92D-C7D36363A8D1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226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ea typeface="ＭＳ Ｐゴシック" pitchFamily="27" charset="-128"/>
                <a:cs typeface="Arial" pitchFamily="34" charset="0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9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accent1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4038600" cy="4268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7364"/>
            <a:ext cx="4038600" cy="4268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AF84CC-0583-45C6-A1F8-E0693949D563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27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85724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78592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8867"/>
            <a:ext cx="4041775" cy="36972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8447" y="178592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500034" y="2428868"/>
            <a:ext cx="4041775" cy="36972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ED86241E-323E-489F-B03A-72128ACC664A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92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830D0D-6A67-4EEE-B978-6748C88880AC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03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308BA1-2E66-4740-BA28-2E5AFBB448B6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77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65094-6641-490C-85E0-E48D8E4D64F8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06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 baseline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79E8AE-6405-4A96-BEF9-9FEE3B6B7FF2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7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17270"/>
            <a:ext cx="8229600" cy="1071570"/>
          </a:xfrm>
        </p:spPr>
        <p:txBody>
          <a:bodyPr/>
          <a:lstStyle>
            <a:lvl1pPr>
              <a:defRPr b="1" baseline="0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6"/>
            <a:ext cx="8229600" cy="4340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6797EE24-4B32-4EFE-80A7-5451247CA913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226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ea typeface="ＭＳ Ｐゴシック" pitchFamily="27" charset="-128"/>
                <a:cs typeface="Arial" pitchFamily="34" charset="0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7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accent1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7366"/>
            <a:ext cx="4038600" cy="4268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7366"/>
            <a:ext cx="4038600" cy="4268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76002-ADCA-4709-A030-65FACE8E6070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85724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9" y="178592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8869"/>
            <a:ext cx="4041775" cy="36972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8448" y="178592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500035" y="2428870"/>
            <a:ext cx="4041775" cy="36972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14F304B-3A84-4001-8897-6594D14F5028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2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BC35FC-E7A5-43E4-8679-544C48F77DC8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9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DD616-3C2A-4068-8C64-7CCA224E8A21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0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480CDC-0591-4CAE-8F98-98CD223D7D97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 baseline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32AA0-C993-486C-AB70-F9D6EBF63FFB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9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ottom left graphi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3675"/>
            <a:ext cx="91440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476250"/>
            <a:ext cx="44767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1670" y="3886200"/>
            <a:ext cx="5700730" cy="175737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005A9C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047F1AF-81F4-4F04-9458-616A905ABDD0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27" charset="0"/>
                <a:ea typeface="ＭＳ Ｐゴシック" pitchFamily="27" charset="-128"/>
                <a:cs typeface="+mn-cs"/>
              </a:defRPr>
            </a:lvl1pPr>
          </a:lstStyle>
          <a:p>
            <a:fld id="{14704073-B465-4B7B-9A1D-835E47DA1237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5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owerPoint Temp footer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605465"/>
            <a:ext cx="91440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2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026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ＭＳ Ｐゴシック" pitchFamily="27" charset="-128"/>
                <a:cs typeface="+mn-cs"/>
              </a:defRPr>
            </a:lvl1pPr>
          </a:lstStyle>
          <a:p>
            <a:fld id="{BC9B4593-D4C7-4B23-B67A-7229AB827214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2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9" descr="PowerPoint Temp headder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7538" y="476252"/>
            <a:ext cx="44767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713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Bold"/>
          <a:ea typeface="ＭＳ Ｐゴシック" pitchFamily="27" charset="-128"/>
          <a:cs typeface="Arial Bol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9pPr>
    </p:titleStyle>
    <p:bodyStyle>
      <a:lvl1pPr marL="534988" indent="-534988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 2" pitchFamily="-112" charset="2"/>
        <a:buChar char=""/>
        <a:defRPr sz="32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1pPr>
      <a:lvl2pPr marL="1077913" indent="-620713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 2" pitchFamily="-112" charset="2"/>
        <a:buChar char=""/>
        <a:defRPr sz="30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2pPr>
      <a:lvl3pPr marL="1612900" indent="-534988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Wingdings 2" pitchFamily="-112" charset="2"/>
        <a:buChar char="Ì"/>
        <a:defRPr sz="28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3pPr>
      <a:lvl4pPr marL="2062163" indent="-449263" algn="l" rtl="0" eaLnBrk="1" fontAlgn="base" hangingPunct="1">
        <a:spcBef>
          <a:spcPct val="20000"/>
        </a:spcBef>
        <a:spcAft>
          <a:spcPct val="0"/>
        </a:spcAft>
        <a:buClr>
          <a:srgbClr val="F78F1E"/>
        </a:buClr>
        <a:buFont typeface="Wingdings 2" pitchFamily="-112" charset="2"/>
        <a:buChar char="Ì"/>
        <a:defRPr sz="26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4pPr>
      <a:lvl5pPr marL="2424113" indent="-361950" algn="l" rtl="0" eaLnBrk="1" fontAlgn="base" hangingPunct="1">
        <a:spcBef>
          <a:spcPct val="20000"/>
        </a:spcBef>
        <a:spcAft>
          <a:spcPct val="0"/>
        </a:spcAft>
        <a:buClr>
          <a:srgbClr val="EC008C"/>
        </a:buClr>
        <a:buFont typeface="Wingdings 2" pitchFamily="-112" charset="2"/>
        <a:buChar char="Ì"/>
        <a:defRPr sz="20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owerPoint Temp footer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605463"/>
            <a:ext cx="91440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ＭＳ Ｐゴシック" pitchFamily="27" charset="-128"/>
                <a:cs typeface="+mn-cs"/>
              </a:defRPr>
            </a:lvl1pPr>
          </a:lstStyle>
          <a:p>
            <a:fld id="{B11829AF-1BF0-4AE3-B698-5A00AD61DA00}" type="datetime1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24.8.16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9" descr="PowerPoint Temp headder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7538" y="476250"/>
            <a:ext cx="44767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527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Bold"/>
          <a:ea typeface="ＭＳ Ｐゴシック" pitchFamily="27" charset="-128"/>
          <a:cs typeface="Arial Bol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  <a:cs typeface="Arial Bold" pitchFamily="27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A9C"/>
          </a:solidFill>
          <a:latin typeface="Arial Bold" pitchFamily="27" charset="0"/>
          <a:ea typeface="ＭＳ Ｐゴシック" pitchFamily="27" charset="-128"/>
        </a:defRPr>
      </a:lvl9pPr>
    </p:titleStyle>
    <p:bodyStyle>
      <a:lvl1pPr marL="534988" indent="-534988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 2" pitchFamily="-112" charset="2"/>
        <a:buChar char=""/>
        <a:defRPr sz="32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1pPr>
      <a:lvl2pPr marL="1077913" indent="-620713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 2" pitchFamily="-112" charset="2"/>
        <a:buChar char=""/>
        <a:defRPr sz="30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2pPr>
      <a:lvl3pPr marL="1612900" indent="-534988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Wingdings 2" pitchFamily="-112" charset="2"/>
        <a:buChar char="Ì"/>
        <a:defRPr sz="28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3pPr>
      <a:lvl4pPr marL="2062163" indent="-449263" algn="l" rtl="0" eaLnBrk="1" fontAlgn="base" hangingPunct="1">
        <a:spcBef>
          <a:spcPct val="20000"/>
        </a:spcBef>
        <a:spcAft>
          <a:spcPct val="0"/>
        </a:spcAft>
        <a:buClr>
          <a:srgbClr val="F78F1E"/>
        </a:buClr>
        <a:buFont typeface="Wingdings 2" pitchFamily="-112" charset="2"/>
        <a:buChar char="Ì"/>
        <a:defRPr sz="26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4pPr>
      <a:lvl5pPr marL="2424113" indent="-361950" algn="l" rtl="0" eaLnBrk="1" fontAlgn="base" hangingPunct="1">
        <a:spcBef>
          <a:spcPct val="20000"/>
        </a:spcBef>
        <a:spcAft>
          <a:spcPct val="0"/>
        </a:spcAft>
        <a:buClr>
          <a:srgbClr val="EC008C"/>
        </a:buClr>
        <a:buFont typeface="Wingdings 2" pitchFamily="-112" charset="2"/>
        <a:buChar char="Ì"/>
        <a:defRPr sz="2000" kern="1200">
          <a:solidFill>
            <a:srgbClr val="005A9C"/>
          </a:solidFill>
          <a:latin typeface="Arial"/>
          <a:ea typeface="ＭＳ Ｐゴシック" pitchFamily="27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3131840" y="2132856"/>
            <a:ext cx="32403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4735649"/>
              </p:ext>
            </p:extLst>
          </p:nvPr>
        </p:nvGraphicFramePr>
        <p:xfrm>
          <a:off x="352352" y="323335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44624"/>
            <a:ext cx="540060" cy="7200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98910"/>
            <a:ext cx="2765127" cy="44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6.9.16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5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7740352" y="3356992"/>
            <a:ext cx="0" cy="12315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41067" y="3356992"/>
            <a:ext cx="0" cy="10515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59632" y="3356992"/>
            <a:ext cx="0" cy="9361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13386429"/>
              </p:ext>
            </p:extLst>
          </p:nvPr>
        </p:nvGraphicFramePr>
        <p:xfrm>
          <a:off x="107504" y="188640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6276325" y="4140696"/>
            <a:ext cx="0" cy="1356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38074" y="4160733"/>
            <a:ext cx="0" cy="1356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724128" y="3356992"/>
            <a:ext cx="0" cy="800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44624"/>
            <a:ext cx="540060" cy="720080"/>
          </a:xfrm>
          <a:prstGeom prst="rect">
            <a:avLst/>
          </a:prstGeom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503" y="98908"/>
            <a:ext cx="2770808" cy="44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48979" y="3501008"/>
            <a:ext cx="1584176" cy="50405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Payroll Contracts Manager</a:t>
            </a:r>
            <a:endParaRPr lang="en-GB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GB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32040" y="3501008"/>
            <a:ext cx="1584176" cy="50405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Resourcing Manager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53035" y="1838852"/>
            <a:ext cx="2880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24128" y="1844824"/>
            <a:ext cx="2160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752020" y="4228549"/>
            <a:ext cx="972108" cy="3600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Team Leader</a:t>
            </a:r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32140" y="4231656"/>
            <a:ext cx="1008112" cy="36842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Team Leader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38074" y="4157464"/>
            <a:ext cx="10441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6.9.16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1556792"/>
            <a:ext cx="1368152" cy="72008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GB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International Resourcing Consultant</a:t>
            </a:r>
          </a:p>
          <a:p>
            <a:pPr algn="ctr"/>
            <a:endParaRPr lang="en-GB" sz="1050" dirty="0">
              <a:latin typeface="Calibri" panose="020F050202020403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475656" y="2132856"/>
            <a:ext cx="20654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97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3131840" y="3356992"/>
            <a:ext cx="0" cy="86409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56176" y="3356992"/>
            <a:ext cx="0" cy="86409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23454809"/>
              </p:ext>
            </p:extLst>
          </p:nvPr>
        </p:nvGraphicFramePr>
        <p:xfrm>
          <a:off x="256309" y="323794"/>
          <a:ext cx="8910738" cy="6638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44624"/>
            <a:ext cx="540060" cy="720080"/>
          </a:xfrm>
          <a:prstGeom prst="rect">
            <a:avLst/>
          </a:prstGeom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504" y="98908"/>
            <a:ext cx="2770808" cy="44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6.9.16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84168" y="2276872"/>
            <a:ext cx="38752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52554" y="2996952"/>
            <a:ext cx="0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31840" y="3356992"/>
            <a:ext cx="30243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8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11086398"/>
              </p:ext>
            </p:extLst>
          </p:nvPr>
        </p:nvGraphicFramePr>
        <p:xfrm>
          <a:off x="116631" y="269949"/>
          <a:ext cx="8910738" cy="6638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44624"/>
            <a:ext cx="540060" cy="720080"/>
          </a:xfrm>
          <a:prstGeom prst="rect">
            <a:avLst/>
          </a:prstGeom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504" y="98908"/>
            <a:ext cx="2770808" cy="44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37312" y="6492875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6.9.16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1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 theme Aug 2011">
  <a:themeElements>
    <a:clrScheme name="SECAmb colour pa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9C1"/>
      </a:accent1>
      <a:accent2>
        <a:srgbClr val="EC008C"/>
      </a:accent2>
      <a:accent3>
        <a:srgbClr val="F78F1E"/>
      </a:accent3>
      <a:accent4>
        <a:srgbClr val="54B948"/>
      </a:accent4>
      <a:accent5>
        <a:srgbClr val="009FC2"/>
      </a:accent5>
      <a:accent6>
        <a:srgbClr val="6C207E"/>
      </a:accent6>
      <a:hlink>
        <a:srgbClr val="EE3424"/>
      </a:hlink>
      <a:folHlink>
        <a:srgbClr val="0079C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T theme Aug 2011">
  <a:themeElements>
    <a:clrScheme name="SECAmb colour pa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9C1"/>
      </a:accent1>
      <a:accent2>
        <a:srgbClr val="EC008C"/>
      </a:accent2>
      <a:accent3>
        <a:srgbClr val="F78F1E"/>
      </a:accent3>
      <a:accent4>
        <a:srgbClr val="54B948"/>
      </a:accent4>
      <a:accent5>
        <a:srgbClr val="009FC2"/>
      </a:accent5>
      <a:accent6>
        <a:srgbClr val="6C207E"/>
      </a:accent6>
      <a:hlink>
        <a:srgbClr val="EE3424"/>
      </a:hlink>
      <a:folHlink>
        <a:srgbClr val="0079C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242</Words>
  <Application>Microsoft Office PowerPoint</Application>
  <PresentationFormat>On-screen Show (4:3)</PresentationFormat>
  <Paragraphs>98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FT theme Aug 2011</vt:lpstr>
      <vt:lpstr>1_FT theme Aug 2011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Parr</dc:creator>
  <cp:lastModifiedBy>Julie Rayner</cp:lastModifiedBy>
  <cp:revision>75</cp:revision>
  <cp:lastPrinted>2016-08-24T13:02:29Z</cp:lastPrinted>
  <dcterms:created xsi:type="dcterms:W3CDTF">2016-06-27T14:28:37Z</dcterms:created>
  <dcterms:modified xsi:type="dcterms:W3CDTF">2016-09-19T09:24:56Z</dcterms:modified>
</cp:coreProperties>
</file>